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heme/theme3.xml" ContentType="application/vnd.openxmlformats-officedocument.them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slides/slide11.xml" ContentType="application/vnd.openxmlformats-officedocument.presentationml.slide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66" r:id="rId3"/>
    <p:sldId id="451" r:id="rId4"/>
    <p:sldId id="468" r:id="rId5"/>
    <p:sldId id="460" r:id="rId6"/>
    <p:sldId id="461" r:id="rId7"/>
    <p:sldId id="467" r:id="rId8"/>
    <p:sldId id="462" r:id="rId9"/>
    <p:sldId id="465" r:id="rId10"/>
    <p:sldId id="452" r:id="rId11"/>
    <p:sldId id="469" r:id="rId1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1428"/>
    <a:srgbClr val="280028"/>
    <a:srgbClr val="99FFCB"/>
    <a:srgbClr val="006632"/>
    <a:srgbClr val="FF99CB"/>
    <a:srgbClr val="A5C3FF"/>
    <a:srgbClr val="660032"/>
    <a:srgbClr val="8CB4F0"/>
    <a:srgbClr val="78050A"/>
    <a:srgbClr val="143C7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Amerikanische Verfassung &amp; Bill of Rights</a:t>
            </a:r>
            <a:br>
              <a:rPr lang="de-DE" dirty="0" smtClean="0"/>
            </a:br>
            <a:r>
              <a:rPr lang="de-DE" dirty="0" smtClean="0"/>
              <a:t>(1787 &amp; 1789)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Verfassung</a:t>
            </a:r>
          </a:p>
          <a:p>
            <a:pPr lvl="1"/>
            <a:r>
              <a:rPr lang="de-DE" sz="1600" dirty="0" smtClean="0"/>
              <a:t>Die Verfassung macht die USA als Gesamtstaat handlungsfähig</a:t>
            </a:r>
          </a:p>
          <a:p>
            <a:pPr lvl="1"/>
            <a:endParaRPr lang="de-DE" sz="1600" dirty="0" smtClean="0"/>
          </a:p>
          <a:p>
            <a:pPr lvl="1"/>
            <a:r>
              <a:rPr lang="de-DE" sz="1600" dirty="0" smtClean="0"/>
              <a:t>Voraussetzung für das eher geordnete territoriale Wachstum der USA</a:t>
            </a:r>
          </a:p>
          <a:p>
            <a:pPr lvl="1"/>
            <a:endParaRPr lang="de-DE" sz="1600" dirty="0" smtClean="0"/>
          </a:p>
          <a:p>
            <a:pPr lvl="1"/>
            <a:r>
              <a:rPr lang="de-DE" sz="1600" dirty="0" smtClean="0"/>
              <a:t>Voraussetzung für den internationalen Aufstieg der USA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>
              <a:buNone/>
            </a:pP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Bill of Rights </a:t>
            </a:r>
          </a:p>
          <a:p>
            <a:pPr lvl="1"/>
            <a:r>
              <a:rPr lang="de-DE" sz="1600" dirty="0" smtClean="0"/>
              <a:t>Die Bill of Rights hat anfänglich kaum Einfluss auf die US-Rechtsprechung</a:t>
            </a:r>
          </a:p>
          <a:p>
            <a:pPr lvl="1"/>
            <a:endParaRPr lang="de-DE" sz="1600" dirty="0" smtClean="0"/>
          </a:p>
          <a:p>
            <a:pPr lvl="1"/>
            <a:r>
              <a:rPr lang="de-DE" sz="1600" dirty="0" smtClean="0"/>
              <a:t>Im 20. &amp; 21. Jh. bildet die Bill of Rights die Grundlage für eine Reihe von Entscheidungen des Obersten Gerichtshofs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41" y="3278442"/>
            <a:ext cx="1401559" cy="73766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441" y="2540779"/>
            <a:ext cx="1401559" cy="737663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 rot="20571194">
            <a:off x="5384673" y="2961034"/>
            <a:ext cx="1346200" cy="598782"/>
          </a:xfrm>
          <a:prstGeom prst="rightArrow">
            <a:avLst/>
          </a:prstGeom>
          <a:solidFill>
            <a:srgbClr val="143C78"/>
          </a:solidFill>
          <a:ln w="25400" cap="flat" cmpd="sng" algn="ctr">
            <a:solidFill>
              <a:srgbClr val="6600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17. Sep. 1787 &amp; 25. Sep. 1789</a:t>
            </a:r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Vereinigte Staaten von Amerika</a:t>
            </a:r>
          </a:p>
          <a:p>
            <a:r>
              <a:rPr lang="de-DE" dirty="0" smtClean="0"/>
              <a:t>Ereignis</a:t>
            </a:r>
          </a:p>
          <a:p>
            <a:pPr lvl="1"/>
            <a:r>
              <a:rPr lang="de-DE" dirty="0" smtClean="0"/>
              <a:t>Amerikanischer Kontinentalkongress verabschiedet die Verfassung &amp; Kongress verabschiedet die Bill of Rights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76976" y="1085850"/>
            <a:ext cx="2822524" cy="5847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 – </a:t>
            </a:r>
          </a:p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	Gründerväter, </a:t>
            </a:r>
            <a:r>
              <a:rPr lang="de-DE" sz="1600" dirty="0" err="1" smtClean="0">
                <a:solidFill>
                  <a:srgbClr val="143C78"/>
                </a:solidFill>
              </a:rPr>
              <a:t>u.a</a:t>
            </a:r>
            <a:r>
              <a:rPr lang="de-DE" sz="1600" dirty="0" smtClean="0">
                <a:solidFill>
                  <a:srgbClr val="143C78"/>
                </a:solidFill>
              </a:rPr>
              <a:t>.: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65900" y="1670626"/>
            <a:ext cx="2387600" cy="4555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John Adams</a:t>
            </a:r>
            <a:r>
              <a:rPr lang="de-DE" sz="1200" dirty="0" smtClean="0">
                <a:solidFill>
                  <a:srgbClr val="143C78"/>
                </a:solidFill>
              </a:rPr>
              <a:t> (1735 – 1826)</a:t>
            </a: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endParaRPr lang="de-DE" sz="1000" dirty="0" smtClean="0">
              <a:solidFill>
                <a:srgbClr val="143C78"/>
              </a:solidFill>
            </a:endParaRP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400" dirty="0" smtClean="0">
                <a:solidFill>
                  <a:srgbClr val="143C78"/>
                </a:solidFill>
              </a:rPr>
              <a:t>Benjamin Franklin</a:t>
            </a:r>
            <a:r>
              <a:rPr lang="de-DE" sz="1200" dirty="0" smtClean="0">
                <a:solidFill>
                  <a:srgbClr val="143C78"/>
                </a:solidFill>
              </a:rPr>
              <a:t> (1706 – 1790)</a:t>
            </a: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endParaRPr lang="de-DE" sz="800" dirty="0" smtClean="0">
              <a:solidFill>
                <a:srgbClr val="143C78"/>
              </a:solidFill>
            </a:endParaRPr>
          </a:p>
          <a:p>
            <a:r>
              <a:rPr lang="de-DE" sz="1400" dirty="0" smtClean="0">
                <a:solidFill>
                  <a:srgbClr val="143C78"/>
                </a:solidFill>
              </a:rPr>
              <a:t>Alexander Hamilton</a:t>
            </a:r>
            <a:r>
              <a:rPr lang="de-DE" sz="1200" dirty="0" smtClean="0">
                <a:solidFill>
                  <a:srgbClr val="143C78"/>
                </a:solidFill>
              </a:rPr>
              <a:t> (1755 – 1804)</a:t>
            </a: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400" dirty="0" smtClean="0">
                <a:solidFill>
                  <a:srgbClr val="143C78"/>
                </a:solidFill>
              </a:rPr>
              <a:t>Thomas Jefferson</a:t>
            </a:r>
            <a:r>
              <a:rPr lang="de-DE" sz="1200" dirty="0" smtClean="0">
                <a:solidFill>
                  <a:srgbClr val="143C78"/>
                </a:solidFill>
              </a:rPr>
              <a:t> (1743 – 1826)</a:t>
            </a:r>
          </a:p>
          <a:p>
            <a:endParaRPr lang="de-DE" sz="2400" dirty="0" smtClean="0">
              <a:solidFill>
                <a:srgbClr val="143C78"/>
              </a:solidFill>
            </a:endParaRP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400" dirty="0" smtClean="0">
                <a:solidFill>
                  <a:srgbClr val="143C78"/>
                </a:solidFill>
              </a:rPr>
              <a:t>James Madison (1751 – 1836)</a:t>
            </a:r>
          </a:p>
          <a:p>
            <a:endParaRPr lang="de-DE" sz="1200" dirty="0" smtClean="0">
              <a:solidFill>
                <a:srgbClr val="143C78"/>
              </a:solidFill>
            </a:endParaRPr>
          </a:p>
          <a:p>
            <a:endParaRPr lang="de-DE" sz="1400" dirty="0" smtClean="0">
              <a:solidFill>
                <a:srgbClr val="143C78"/>
              </a:solidFill>
            </a:endParaRPr>
          </a:p>
          <a:p>
            <a:endParaRPr lang="de-DE" sz="800" dirty="0" smtClean="0">
              <a:solidFill>
                <a:srgbClr val="143C78"/>
              </a:solidFill>
            </a:endParaRPr>
          </a:p>
          <a:p>
            <a:r>
              <a:rPr lang="de-DE" sz="1400" dirty="0" smtClean="0">
                <a:solidFill>
                  <a:srgbClr val="143C78"/>
                </a:solidFill>
              </a:rPr>
              <a:t>George Washington</a:t>
            </a:r>
            <a:r>
              <a:rPr lang="de-DE" sz="1200" dirty="0" smtClean="0">
                <a:solidFill>
                  <a:srgbClr val="143C78"/>
                </a:solidFill>
              </a:rPr>
              <a:t> (1732 – 1799)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882649"/>
            <a:ext cx="5111987" cy="3144029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23" y="1670626"/>
            <a:ext cx="567751" cy="714124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677" y="5619750"/>
            <a:ext cx="567751" cy="67945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817" y="4819650"/>
            <a:ext cx="563611" cy="685800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323" y="4080886"/>
            <a:ext cx="562105" cy="643514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323" y="3290638"/>
            <a:ext cx="567751" cy="672541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5323" y="2487036"/>
            <a:ext cx="567751" cy="690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73428" y="972719"/>
            <a:ext cx="5313372" cy="2037182"/>
          </a:xfrm>
        </p:spPr>
        <p:txBody>
          <a:bodyPr/>
          <a:lstStyle/>
          <a:p>
            <a:r>
              <a:rPr lang="de-DE" dirty="0" smtClean="0"/>
              <a:t>13 Staaten erhalten ihre Unabhängigkeit von Großbritannien in der Amerikanischen Revolution</a:t>
            </a:r>
          </a:p>
          <a:p>
            <a:endParaRPr lang="de-DE" dirty="0" smtClean="0"/>
          </a:p>
          <a:p>
            <a:r>
              <a:rPr lang="de-DE" dirty="0" smtClean="0"/>
              <a:t>Die 13 Staaten sind in einen losen Staatenbund mit einander verbunden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72718"/>
            <a:ext cx="2916229" cy="1534858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57199" y="2705100"/>
            <a:ext cx="8255000" cy="3573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gemeinsame Regierung &amp; Staatsorganisation der 13 Staaten ist sehr schwach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573" y="3313113"/>
            <a:ext cx="4821626" cy="2965449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457199" y="3313114"/>
            <a:ext cx="3433374" cy="2965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den 13 Staaten herrscht Uneinigkeit über das Kräfteverhältnis von zentralen Institutionen &amp; Einzelstaaten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allen 13 Staaten herrscht eine starke republikanische Grundhaltung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ild 5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022350"/>
            <a:ext cx="8229601" cy="504394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Freihandform 5"/>
          <p:cNvSpPr/>
          <p:nvPr/>
        </p:nvSpPr>
        <p:spPr>
          <a:xfrm>
            <a:off x="1123950" y="1033773"/>
            <a:ext cx="1244600" cy="2832100"/>
          </a:xfrm>
          <a:custGeom>
            <a:avLst/>
            <a:gdLst>
              <a:gd name="connsiteX0" fmla="*/ 0 w 1244600"/>
              <a:gd name="connsiteY0" fmla="*/ 0 h 2832100"/>
              <a:gd name="connsiteX1" fmla="*/ 12700 w 1244600"/>
              <a:gd name="connsiteY1" fmla="*/ 44450 h 2832100"/>
              <a:gd name="connsiteX2" fmla="*/ 101600 w 1244600"/>
              <a:gd name="connsiteY2" fmla="*/ 152400 h 2832100"/>
              <a:gd name="connsiteX3" fmla="*/ 127000 w 1244600"/>
              <a:gd name="connsiteY3" fmla="*/ 171450 h 2832100"/>
              <a:gd name="connsiteX4" fmla="*/ 304800 w 1244600"/>
              <a:gd name="connsiteY4" fmla="*/ 247650 h 2832100"/>
              <a:gd name="connsiteX5" fmla="*/ 438150 w 1244600"/>
              <a:gd name="connsiteY5" fmla="*/ 393700 h 2832100"/>
              <a:gd name="connsiteX6" fmla="*/ 584200 w 1244600"/>
              <a:gd name="connsiteY6" fmla="*/ 533400 h 2832100"/>
              <a:gd name="connsiteX7" fmla="*/ 520700 w 1244600"/>
              <a:gd name="connsiteY7" fmla="*/ 666750 h 2832100"/>
              <a:gd name="connsiteX8" fmla="*/ 552450 w 1244600"/>
              <a:gd name="connsiteY8" fmla="*/ 800100 h 2832100"/>
              <a:gd name="connsiteX9" fmla="*/ 609600 w 1244600"/>
              <a:gd name="connsiteY9" fmla="*/ 901700 h 2832100"/>
              <a:gd name="connsiteX10" fmla="*/ 647700 w 1244600"/>
              <a:gd name="connsiteY10" fmla="*/ 1009650 h 2832100"/>
              <a:gd name="connsiteX11" fmla="*/ 723900 w 1244600"/>
              <a:gd name="connsiteY11" fmla="*/ 1054100 h 2832100"/>
              <a:gd name="connsiteX12" fmla="*/ 800100 w 1244600"/>
              <a:gd name="connsiteY12" fmla="*/ 1104900 h 2832100"/>
              <a:gd name="connsiteX13" fmla="*/ 831850 w 1244600"/>
              <a:gd name="connsiteY13" fmla="*/ 1162050 h 2832100"/>
              <a:gd name="connsiteX14" fmla="*/ 946150 w 1244600"/>
              <a:gd name="connsiteY14" fmla="*/ 1238250 h 2832100"/>
              <a:gd name="connsiteX15" fmla="*/ 952500 w 1244600"/>
              <a:gd name="connsiteY15" fmla="*/ 1339850 h 2832100"/>
              <a:gd name="connsiteX16" fmla="*/ 990600 w 1244600"/>
              <a:gd name="connsiteY16" fmla="*/ 1403350 h 2832100"/>
              <a:gd name="connsiteX17" fmla="*/ 971550 w 1244600"/>
              <a:gd name="connsiteY17" fmla="*/ 1460500 h 2832100"/>
              <a:gd name="connsiteX18" fmla="*/ 971550 w 1244600"/>
              <a:gd name="connsiteY18" fmla="*/ 1511300 h 2832100"/>
              <a:gd name="connsiteX19" fmla="*/ 990600 w 1244600"/>
              <a:gd name="connsiteY19" fmla="*/ 1562100 h 2832100"/>
              <a:gd name="connsiteX20" fmla="*/ 1041400 w 1244600"/>
              <a:gd name="connsiteY20" fmla="*/ 1581150 h 2832100"/>
              <a:gd name="connsiteX21" fmla="*/ 1073150 w 1244600"/>
              <a:gd name="connsiteY21" fmla="*/ 1638300 h 2832100"/>
              <a:gd name="connsiteX22" fmla="*/ 1117600 w 1244600"/>
              <a:gd name="connsiteY22" fmla="*/ 1689100 h 2832100"/>
              <a:gd name="connsiteX23" fmla="*/ 1168400 w 1244600"/>
              <a:gd name="connsiteY23" fmla="*/ 1727200 h 2832100"/>
              <a:gd name="connsiteX24" fmla="*/ 1155700 w 1244600"/>
              <a:gd name="connsiteY24" fmla="*/ 1797050 h 2832100"/>
              <a:gd name="connsiteX25" fmla="*/ 1117600 w 1244600"/>
              <a:gd name="connsiteY25" fmla="*/ 1879600 h 2832100"/>
              <a:gd name="connsiteX26" fmla="*/ 1003300 w 1244600"/>
              <a:gd name="connsiteY26" fmla="*/ 1917700 h 2832100"/>
              <a:gd name="connsiteX27" fmla="*/ 965200 w 1244600"/>
              <a:gd name="connsiteY27" fmla="*/ 1974850 h 2832100"/>
              <a:gd name="connsiteX28" fmla="*/ 990600 w 1244600"/>
              <a:gd name="connsiteY28" fmla="*/ 2044700 h 2832100"/>
              <a:gd name="connsiteX29" fmla="*/ 958850 w 1244600"/>
              <a:gd name="connsiteY29" fmla="*/ 2120900 h 2832100"/>
              <a:gd name="connsiteX30" fmla="*/ 920750 w 1244600"/>
              <a:gd name="connsiteY30" fmla="*/ 2146300 h 2832100"/>
              <a:gd name="connsiteX31" fmla="*/ 895350 w 1244600"/>
              <a:gd name="connsiteY31" fmla="*/ 2209800 h 2832100"/>
              <a:gd name="connsiteX32" fmla="*/ 895350 w 1244600"/>
              <a:gd name="connsiteY32" fmla="*/ 2273300 h 2832100"/>
              <a:gd name="connsiteX33" fmla="*/ 920750 w 1244600"/>
              <a:gd name="connsiteY33" fmla="*/ 2381250 h 2832100"/>
              <a:gd name="connsiteX34" fmla="*/ 1035050 w 1244600"/>
              <a:gd name="connsiteY34" fmla="*/ 2482850 h 2832100"/>
              <a:gd name="connsiteX35" fmla="*/ 1117600 w 1244600"/>
              <a:gd name="connsiteY35" fmla="*/ 2571750 h 2832100"/>
              <a:gd name="connsiteX36" fmla="*/ 1174750 w 1244600"/>
              <a:gd name="connsiteY36" fmla="*/ 2578100 h 2832100"/>
              <a:gd name="connsiteX37" fmla="*/ 1155700 w 1244600"/>
              <a:gd name="connsiteY37" fmla="*/ 2641600 h 2832100"/>
              <a:gd name="connsiteX38" fmla="*/ 1123950 w 1244600"/>
              <a:gd name="connsiteY38" fmla="*/ 2736850 h 2832100"/>
              <a:gd name="connsiteX39" fmla="*/ 1123950 w 1244600"/>
              <a:gd name="connsiteY39" fmla="*/ 2736850 h 2832100"/>
              <a:gd name="connsiteX40" fmla="*/ 1206500 w 1244600"/>
              <a:gd name="connsiteY40" fmla="*/ 2825750 h 2832100"/>
              <a:gd name="connsiteX41" fmla="*/ 1206500 w 1244600"/>
              <a:gd name="connsiteY41" fmla="*/ 2825750 h 2832100"/>
              <a:gd name="connsiteX42" fmla="*/ 1244600 w 1244600"/>
              <a:gd name="connsiteY42" fmla="*/ 28321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44600" h="2832100">
                <a:moveTo>
                  <a:pt x="0" y="0"/>
                </a:moveTo>
                <a:lnTo>
                  <a:pt x="12700" y="44450"/>
                </a:lnTo>
                <a:cubicBezTo>
                  <a:pt x="42333" y="80433"/>
                  <a:pt x="70416" y="117752"/>
                  <a:pt x="101600" y="152400"/>
                </a:cubicBezTo>
                <a:cubicBezTo>
                  <a:pt x="108680" y="160267"/>
                  <a:pt x="127000" y="171450"/>
                  <a:pt x="127000" y="171450"/>
                </a:cubicBezTo>
                <a:lnTo>
                  <a:pt x="304800" y="247650"/>
                </a:lnTo>
                <a:lnTo>
                  <a:pt x="438150" y="393700"/>
                </a:lnTo>
                <a:lnTo>
                  <a:pt x="584200" y="533400"/>
                </a:lnTo>
                <a:cubicBezTo>
                  <a:pt x="519753" y="662293"/>
                  <a:pt x="520700" y="613070"/>
                  <a:pt x="520700" y="666750"/>
                </a:cubicBezTo>
                <a:lnTo>
                  <a:pt x="552450" y="800100"/>
                </a:lnTo>
                <a:lnTo>
                  <a:pt x="609600" y="901700"/>
                </a:lnTo>
                <a:lnTo>
                  <a:pt x="647700" y="1009650"/>
                </a:lnTo>
                <a:cubicBezTo>
                  <a:pt x="719336" y="1055236"/>
                  <a:pt x="689952" y="1054100"/>
                  <a:pt x="723900" y="1054100"/>
                </a:cubicBezTo>
                <a:lnTo>
                  <a:pt x="800100" y="1104900"/>
                </a:lnTo>
                <a:cubicBezTo>
                  <a:pt x="832972" y="1157495"/>
                  <a:pt x="831850" y="1135731"/>
                  <a:pt x="831850" y="1162050"/>
                </a:cubicBezTo>
                <a:lnTo>
                  <a:pt x="946150" y="1238250"/>
                </a:lnTo>
                <a:lnTo>
                  <a:pt x="952500" y="1339850"/>
                </a:lnTo>
                <a:lnTo>
                  <a:pt x="990600" y="1403350"/>
                </a:lnTo>
                <a:cubicBezTo>
                  <a:pt x="970807" y="1456132"/>
                  <a:pt x="971550" y="1436065"/>
                  <a:pt x="971550" y="1460500"/>
                </a:cubicBezTo>
                <a:lnTo>
                  <a:pt x="971550" y="1511300"/>
                </a:lnTo>
                <a:cubicBezTo>
                  <a:pt x="984763" y="1564153"/>
                  <a:pt x="966796" y="1562100"/>
                  <a:pt x="990600" y="1562100"/>
                </a:cubicBezTo>
                <a:lnTo>
                  <a:pt x="1041400" y="1581150"/>
                </a:lnTo>
                <a:lnTo>
                  <a:pt x="1073150" y="1638300"/>
                </a:lnTo>
                <a:lnTo>
                  <a:pt x="1117600" y="1689100"/>
                </a:lnTo>
                <a:lnTo>
                  <a:pt x="1168400" y="1727200"/>
                </a:lnTo>
                <a:lnTo>
                  <a:pt x="1155700" y="1797050"/>
                </a:lnTo>
                <a:lnTo>
                  <a:pt x="1117600" y="1879600"/>
                </a:lnTo>
                <a:lnTo>
                  <a:pt x="1003300" y="1917700"/>
                </a:lnTo>
                <a:lnTo>
                  <a:pt x="965200" y="1974850"/>
                </a:lnTo>
                <a:lnTo>
                  <a:pt x="990600" y="2044700"/>
                </a:lnTo>
                <a:lnTo>
                  <a:pt x="958850" y="2120900"/>
                </a:lnTo>
                <a:lnTo>
                  <a:pt x="920750" y="2146300"/>
                </a:lnTo>
                <a:cubicBezTo>
                  <a:pt x="893457" y="2200886"/>
                  <a:pt x="895350" y="2178168"/>
                  <a:pt x="895350" y="2209800"/>
                </a:cubicBezTo>
                <a:lnTo>
                  <a:pt x="895350" y="2273300"/>
                </a:lnTo>
                <a:lnTo>
                  <a:pt x="920750" y="2381250"/>
                </a:lnTo>
                <a:lnTo>
                  <a:pt x="1035050" y="2482850"/>
                </a:lnTo>
                <a:lnTo>
                  <a:pt x="1117600" y="2571750"/>
                </a:lnTo>
                <a:lnTo>
                  <a:pt x="1174750" y="2578100"/>
                </a:lnTo>
                <a:lnTo>
                  <a:pt x="1155700" y="2641600"/>
                </a:lnTo>
                <a:lnTo>
                  <a:pt x="1123950" y="2736850"/>
                </a:lnTo>
                <a:lnTo>
                  <a:pt x="1123950" y="2736850"/>
                </a:lnTo>
                <a:lnTo>
                  <a:pt x="1206500" y="2825750"/>
                </a:lnTo>
                <a:lnTo>
                  <a:pt x="1206500" y="2825750"/>
                </a:lnTo>
                <a:lnTo>
                  <a:pt x="1244600" y="283210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2000250" y="3872223"/>
            <a:ext cx="508000" cy="1670050"/>
          </a:xfrm>
          <a:custGeom>
            <a:avLst/>
            <a:gdLst>
              <a:gd name="connsiteX0" fmla="*/ 368300 w 508000"/>
              <a:gd name="connsiteY0" fmla="*/ 0 h 1670050"/>
              <a:gd name="connsiteX1" fmla="*/ 406400 w 508000"/>
              <a:gd name="connsiteY1" fmla="*/ 38100 h 1670050"/>
              <a:gd name="connsiteX2" fmla="*/ 444500 w 508000"/>
              <a:gd name="connsiteY2" fmla="*/ 95250 h 1670050"/>
              <a:gd name="connsiteX3" fmla="*/ 419100 w 508000"/>
              <a:gd name="connsiteY3" fmla="*/ 152400 h 1670050"/>
              <a:gd name="connsiteX4" fmla="*/ 450850 w 508000"/>
              <a:gd name="connsiteY4" fmla="*/ 222250 h 1670050"/>
              <a:gd name="connsiteX5" fmla="*/ 508000 w 508000"/>
              <a:gd name="connsiteY5" fmla="*/ 247650 h 1670050"/>
              <a:gd name="connsiteX6" fmla="*/ 482600 w 508000"/>
              <a:gd name="connsiteY6" fmla="*/ 317500 h 1670050"/>
              <a:gd name="connsiteX7" fmla="*/ 450850 w 508000"/>
              <a:gd name="connsiteY7" fmla="*/ 342900 h 1670050"/>
              <a:gd name="connsiteX8" fmla="*/ 412750 w 508000"/>
              <a:gd name="connsiteY8" fmla="*/ 342900 h 1670050"/>
              <a:gd name="connsiteX9" fmla="*/ 412750 w 508000"/>
              <a:gd name="connsiteY9" fmla="*/ 342900 h 1670050"/>
              <a:gd name="connsiteX10" fmla="*/ 393700 w 508000"/>
              <a:gd name="connsiteY10" fmla="*/ 400050 h 1670050"/>
              <a:gd name="connsiteX11" fmla="*/ 393700 w 508000"/>
              <a:gd name="connsiteY11" fmla="*/ 438150 h 1670050"/>
              <a:gd name="connsiteX12" fmla="*/ 393700 w 508000"/>
              <a:gd name="connsiteY12" fmla="*/ 438150 h 1670050"/>
              <a:gd name="connsiteX13" fmla="*/ 393700 w 508000"/>
              <a:gd name="connsiteY13" fmla="*/ 488950 h 1670050"/>
              <a:gd name="connsiteX14" fmla="*/ 393700 w 508000"/>
              <a:gd name="connsiteY14" fmla="*/ 488950 h 1670050"/>
              <a:gd name="connsiteX15" fmla="*/ 342900 w 508000"/>
              <a:gd name="connsiteY15" fmla="*/ 520700 h 1670050"/>
              <a:gd name="connsiteX16" fmla="*/ 342900 w 508000"/>
              <a:gd name="connsiteY16" fmla="*/ 565150 h 1670050"/>
              <a:gd name="connsiteX17" fmla="*/ 342900 w 508000"/>
              <a:gd name="connsiteY17" fmla="*/ 565150 h 1670050"/>
              <a:gd name="connsiteX18" fmla="*/ 292100 w 508000"/>
              <a:gd name="connsiteY18" fmla="*/ 622300 h 1670050"/>
              <a:gd name="connsiteX19" fmla="*/ 311150 w 508000"/>
              <a:gd name="connsiteY19" fmla="*/ 673100 h 1670050"/>
              <a:gd name="connsiteX20" fmla="*/ 273050 w 508000"/>
              <a:gd name="connsiteY20" fmla="*/ 711200 h 1670050"/>
              <a:gd name="connsiteX21" fmla="*/ 241300 w 508000"/>
              <a:gd name="connsiteY21" fmla="*/ 755650 h 1670050"/>
              <a:gd name="connsiteX22" fmla="*/ 241300 w 508000"/>
              <a:gd name="connsiteY22" fmla="*/ 755650 h 1670050"/>
              <a:gd name="connsiteX23" fmla="*/ 203200 w 508000"/>
              <a:gd name="connsiteY23" fmla="*/ 850900 h 1670050"/>
              <a:gd name="connsiteX24" fmla="*/ 152400 w 508000"/>
              <a:gd name="connsiteY24" fmla="*/ 895350 h 1670050"/>
              <a:gd name="connsiteX25" fmla="*/ 139700 w 508000"/>
              <a:gd name="connsiteY25" fmla="*/ 939800 h 1670050"/>
              <a:gd name="connsiteX26" fmla="*/ 101600 w 508000"/>
              <a:gd name="connsiteY26" fmla="*/ 977900 h 1670050"/>
              <a:gd name="connsiteX27" fmla="*/ 88900 w 508000"/>
              <a:gd name="connsiteY27" fmla="*/ 1079500 h 1670050"/>
              <a:gd name="connsiteX28" fmla="*/ 114300 w 508000"/>
              <a:gd name="connsiteY28" fmla="*/ 1136650 h 1670050"/>
              <a:gd name="connsiteX29" fmla="*/ 76200 w 508000"/>
              <a:gd name="connsiteY29" fmla="*/ 1187450 h 1670050"/>
              <a:gd name="connsiteX30" fmla="*/ 101600 w 508000"/>
              <a:gd name="connsiteY30" fmla="*/ 1244600 h 1670050"/>
              <a:gd name="connsiteX31" fmla="*/ 101600 w 508000"/>
              <a:gd name="connsiteY31" fmla="*/ 1244600 h 1670050"/>
              <a:gd name="connsiteX32" fmla="*/ 127000 w 508000"/>
              <a:gd name="connsiteY32" fmla="*/ 1327150 h 1670050"/>
              <a:gd name="connsiteX33" fmla="*/ 127000 w 508000"/>
              <a:gd name="connsiteY33" fmla="*/ 1327150 h 1670050"/>
              <a:gd name="connsiteX34" fmla="*/ 95250 w 508000"/>
              <a:gd name="connsiteY34" fmla="*/ 1390650 h 1670050"/>
              <a:gd name="connsiteX35" fmla="*/ 95250 w 508000"/>
              <a:gd name="connsiteY35" fmla="*/ 1435100 h 1670050"/>
              <a:gd name="connsiteX36" fmla="*/ 38100 w 508000"/>
              <a:gd name="connsiteY36" fmla="*/ 1511300 h 1670050"/>
              <a:gd name="connsiteX37" fmla="*/ 38100 w 508000"/>
              <a:gd name="connsiteY37" fmla="*/ 1562100 h 1670050"/>
              <a:gd name="connsiteX38" fmla="*/ 12700 w 508000"/>
              <a:gd name="connsiteY38" fmla="*/ 1600200 h 1670050"/>
              <a:gd name="connsiteX39" fmla="*/ 0 w 508000"/>
              <a:gd name="connsiteY39" fmla="*/ 1670050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8000" h="1670050">
                <a:moveTo>
                  <a:pt x="368300" y="0"/>
                </a:moveTo>
                <a:lnTo>
                  <a:pt x="406400" y="38100"/>
                </a:lnTo>
                <a:lnTo>
                  <a:pt x="444500" y="95250"/>
                </a:lnTo>
                <a:lnTo>
                  <a:pt x="419100" y="152400"/>
                </a:lnTo>
                <a:lnTo>
                  <a:pt x="450850" y="222250"/>
                </a:lnTo>
                <a:lnTo>
                  <a:pt x="508000" y="247650"/>
                </a:lnTo>
                <a:lnTo>
                  <a:pt x="482600" y="317500"/>
                </a:lnTo>
                <a:lnTo>
                  <a:pt x="450850" y="342900"/>
                </a:lnTo>
                <a:lnTo>
                  <a:pt x="412750" y="342900"/>
                </a:lnTo>
                <a:lnTo>
                  <a:pt x="412750" y="342900"/>
                </a:lnTo>
                <a:lnTo>
                  <a:pt x="393700" y="400050"/>
                </a:lnTo>
                <a:lnTo>
                  <a:pt x="393700" y="438150"/>
                </a:lnTo>
                <a:lnTo>
                  <a:pt x="393700" y="438150"/>
                </a:lnTo>
                <a:lnTo>
                  <a:pt x="393700" y="488950"/>
                </a:lnTo>
                <a:lnTo>
                  <a:pt x="393700" y="488950"/>
                </a:lnTo>
                <a:lnTo>
                  <a:pt x="342900" y="520700"/>
                </a:lnTo>
                <a:lnTo>
                  <a:pt x="342900" y="565150"/>
                </a:lnTo>
                <a:lnTo>
                  <a:pt x="342900" y="565150"/>
                </a:lnTo>
                <a:lnTo>
                  <a:pt x="292100" y="622300"/>
                </a:lnTo>
                <a:lnTo>
                  <a:pt x="311150" y="673100"/>
                </a:lnTo>
                <a:lnTo>
                  <a:pt x="273050" y="711200"/>
                </a:lnTo>
                <a:lnTo>
                  <a:pt x="241300" y="755650"/>
                </a:lnTo>
                <a:lnTo>
                  <a:pt x="241300" y="755650"/>
                </a:lnTo>
                <a:lnTo>
                  <a:pt x="203200" y="850900"/>
                </a:lnTo>
                <a:lnTo>
                  <a:pt x="152400" y="895350"/>
                </a:lnTo>
                <a:lnTo>
                  <a:pt x="139700" y="939800"/>
                </a:lnTo>
                <a:lnTo>
                  <a:pt x="101600" y="977900"/>
                </a:lnTo>
                <a:cubicBezTo>
                  <a:pt x="88301" y="1070991"/>
                  <a:pt x="88900" y="1036866"/>
                  <a:pt x="88900" y="1079500"/>
                </a:cubicBezTo>
                <a:lnTo>
                  <a:pt x="114300" y="1136650"/>
                </a:lnTo>
                <a:lnTo>
                  <a:pt x="76200" y="1187450"/>
                </a:lnTo>
                <a:cubicBezTo>
                  <a:pt x="102547" y="1240143"/>
                  <a:pt x="101600" y="1219318"/>
                  <a:pt x="101600" y="1244600"/>
                </a:cubicBezTo>
                <a:lnTo>
                  <a:pt x="101600" y="1244600"/>
                </a:lnTo>
                <a:lnTo>
                  <a:pt x="127000" y="1327150"/>
                </a:lnTo>
                <a:lnTo>
                  <a:pt x="127000" y="1327150"/>
                </a:lnTo>
                <a:lnTo>
                  <a:pt x="95250" y="1390650"/>
                </a:lnTo>
                <a:lnTo>
                  <a:pt x="95250" y="1435100"/>
                </a:lnTo>
                <a:lnTo>
                  <a:pt x="38100" y="1511300"/>
                </a:lnTo>
                <a:lnTo>
                  <a:pt x="38100" y="1562100"/>
                </a:lnTo>
                <a:lnTo>
                  <a:pt x="12700" y="1600200"/>
                </a:lnTo>
                <a:lnTo>
                  <a:pt x="0" y="16700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2000250" y="5548623"/>
            <a:ext cx="2025650" cy="146050"/>
          </a:xfrm>
          <a:custGeom>
            <a:avLst/>
            <a:gdLst>
              <a:gd name="connsiteX0" fmla="*/ 0 w 2051050"/>
              <a:gd name="connsiteY0" fmla="*/ 0 h 146050"/>
              <a:gd name="connsiteX1" fmla="*/ 1333500 w 2051050"/>
              <a:gd name="connsiteY1" fmla="*/ 0 h 146050"/>
              <a:gd name="connsiteX2" fmla="*/ 1358900 w 2051050"/>
              <a:gd name="connsiteY2" fmla="*/ 63500 h 146050"/>
              <a:gd name="connsiteX3" fmla="*/ 1892300 w 2051050"/>
              <a:gd name="connsiteY3" fmla="*/ 95250 h 146050"/>
              <a:gd name="connsiteX4" fmla="*/ 1905000 w 2051050"/>
              <a:gd name="connsiteY4" fmla="*/ 146050 h 146050"/>
              <a:gd name="connsiteX5" fmla="*/ 1949450 w 2051050"/>
              <a:gd name="connsiteY5" fmla="*/ 88900 h 146050"/>
              <a:gd name="connsiteX6" fmla="*/ 2012950 w 2051050"/>
              <a:gd name="connsiteY6" fmla="*/ 88900 h 146050"/>
              <a:gd name="connsiteX7" fmla="*/ 2012950 w 2051050"/>
              <a:gd name="connsiteY7" fmla="*/ 88900 h 146050"/>
              <a:gd name="connsiteX8" fmla="*/ 2051050 w 2051050"/>
              <a:gd name="connsiteY8" fmla="*/ 825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1050" h="146050">
                <a:moveTo>
                  <a:pt x="0" y="0"/>
                </a:moveTo>
                <a:lnTo>
                  <a:pt x="1333500" y="0"/>
                </a:lnTo>
                <a:lnTo>
                  <a:pt x="1358900" y="63500"/>
                </a:lnTo>
                <a:lnTo>
                  <a:pt x="1892300" y="95250"/>
                </a:lnTo>
                <a:lnTo>
                  <a:pt x="1905000" y="146050"/>
                </a:lnTo>
                <a:lnTo>
                  <a:pt x="1949450" y="88900"/>
                </a:lnTo>
                <a:lnTo>
                  <a:pt x="2012950" y="88900"/>
                </a:lnTo>
                <a:lnTo>
                  <a:pt x="2012950" y="88900"/>
                </a:lnTo>
                <a:lnTo>
                  <a:pt x="2051050" y="825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2736850" y="1033773"/>
            <a:ext cx="4229100" cy="1836489"/>
          </a:xfrm>
          <a:custGeom>
            <a:avLst/>
            <a:gdLst>
              <a:gd name="connsiteX0" fmla="*/ 4229100 w 4229100"/>
              <a:gd name="connsiteY0" fmla="*/ 977900 h 1836489"/>
              <a:gd name="connsiteX1" fmla="*/ 4229100 w 4229100"/>
              <a:gd name="connsiteY1" fmla="*/ 933450 h 1836489"/>
              <a:gd name="connsiteX2" fmla="*/ 4152900 w 4229100"/>
              <a:gd name="connsiteY2" fmla="*/ 869950 h 1836489"/>
              <a:gd name="connsiteX3" fmla="*/ 4152900 w 4229100"/>
              <a:gd name="connsiteY3" fmla="*/ 869950 h 1836489"/>
              <a:gd name="connsiteX4" fmla="*/ 4114800 w 4229100"/>
              <a:gd name="connsiteY4" fmla="*/ 844550 h 1836489"/>
              <a:gd name="connsiteX5" fmla="*/ 4121150 w 4229100"/>
              <a:gd name="connsiteY5" fmla="*/ 800100 h 1836489"/>
              <a:gd name="connsiteX6" fmla="*/ 4121150 w 4229100"/>
              <a:gd name="connsiteY6" fmla="*/ 762000 h 1836489"/>
              <a:gd name="connsiteX7" fmla="*/ 4121150 w 4229100"/>
              <a:gd name="connsiteY7" fmla="*/ 762000 h 1836489"/>
              <a:gd name="connsiteX8" fmla="*/ 4051300 w 4229100"/>
              <a:gd name="connsiteY8" fmla="*/ 704850 h 1836489"/>
              <a:gd name="connsiteX9" fmla="*/ 4051300 w 4229100"/>
              <a:gd name="connsiteY9" fmla="*/ 666750 h 1836489"/>
              <a:gd name="connsiteX10" fmla="*/ 4051300 w 4229100"/>
              <a:gd name="connsiteY10" fmla="*/ 622300 h 1836489"/>
              <a:gd name="connsiteX11" fmla="*/ 4044950 w 4229100"/>
              <a:gd name="connsiteY11" fmla="*/ 304800 h 1836489"/>
              <a:gd name="connsiteX12" fmla="*/ 3949700 w 4229100"/>
              <a:gd name="connsiteY12" fmla="*/ 234950 h 1836489"/>
              <a:gd name="connsiteX13" fmla="*/ 3949700 w 4229100"/>
              <a:gd name="connsiteY13" fmla="*/ 234950 h 1836489"/>
              <a:gd name="connsiteX14" fmla="*/ 3873500 w 4229100"/>
              <a:gd name="connsiteY14" fmla="*/ 260350 h 1836489"/>
              <a:gd name="connsiteX15" fmla="*/ 3822700 w 4229100"/>
              <a:gd name="connsiteY15" fmla="*/ 292100 h 1836489"/>
              <a:gd name="connsiteX16" fmla="*/ 3797300 w 4229100"/>
              <a:gd name="connsiteY16" fmla="*/ 260350 h 1836489"/>
              <a:gd name="connsiteX17" fmla="*/ 3790950 w 4229100"/>
              <a:gd name="connsiteY17" fmla="*/ 203200 h 1836489"/>
              <a:gd name="connsiteX18" fmla="*/ 3790950 w 4229100"/>
              <a:gd name="connsiteY18" fmla="*/ 203200 h 1836489"/>
              <a:gd name="connsiteX19" fmla="*/ 3594100 w 4229100"/>
              <a:gd name="connsiteY19" fmla="*/ 425450 h 1836489"/>
              <a:gd name="connsiteX20" fmla="*/ 3594100 w 4229100"/>
              <a:gd name="connsiteY20" fmla="*/ 508000 h 1836489"/>
              <a:gd name="connsiteX21" fmla="*/ 3543300 w 4229100"/>
              <a:gd name="connsiteY21" fmla="*/ 558800 h 1836489"/>
              <a:gd name="connsiteX22" fmla="*/ 3556000 w 4229100"/>
              <a:gd name="connsiteY22" fmla="*/ 596900 h 1836489"/>
              <a:gd name="connsiteX23" fmla="*/ 3556000 w 4229100"/>
              <a:gd name="connsiteY23" fmla="*/ 654050 h 1836489"/>
              <a:gd name="connsiteX24" fmla="*/ 3530600 w 4229100"/>
              <a:gd name="connsiteY24" fmla="*/ 692150 h 1836489"/>
              <a:gd name="connsiteX25" fmla="*/ 3467100 w 4229100"/>
              <a:gd name="connsiteY25" fmla="*/ 755650 h 1836489"/>
              <a:gd name="connsiteX26" fmla="*/ 3479800 w 4229100"/>
              <a:gd name="connsiteY26" fmla="*/ 806450 h 1836489"/>
              <a:gd name="connsiteX27" fmla="*/ 3479800 w 4229100"/>
              <a:gd name="connsiteY27" fmla="*/ 806450 h 1836489"/>
              <a:gd name="connsiteX28" fmla="*/ 3435350 w 4229100"/>
              <a:gd name="connsiteY28" fmla="*/ 850900 h 1836489"/>
              <a:gd name="connsiteX29" fmla="*/ 3403600 w 4229100"/>
              <a:gd name="connsiteY29" fmla="*/ 831850 h 1836489"/>
              <a:gd name="connsiteX30" fmla="*/ 3359150 w 4229100"/>
              <a:gd name="connsiteY30" fmla="*/ 831850 h 1836489"/>
              <a:gd name="connsiteX31" fmla="*/ 3308350 w 4229100"/>
              <a:gd name="connsiteY31" fmla="*/ 831850 h 1836489"/>
              <a:gd name="connsiteX32" fmla="*/ 3054350 w 4229100"/>
              <a:gd name="connsiteY32" fmla="*/ 914400 h 1836489"/>
              <a:gd name="connsiteX33" fmla="*/ 2622550 w 4229100"/>
              <a:gd name="connsiteY33" fmla="*/ 914400 h 1836489"/>
              <a:gd name="connsiteX34" fmla="*/ 2527300 w 4229100"/>
              <a:gd name="connsiteY34" fmla="*/ 984250 h 1836489"/>
              <a:gd name="connsiteX35" fmla="*/ 2425700 w 4229100"/>
              <a:gd name="connsiteY35" fmla="*/ 1104900 h 1836489"/>
              <a:gd name="connsiteX36" fmla="*/ 2311400 w 4229100"/>
              <a:gd name="connsiteY36" fmla="*/ 1155700 h 1836489"/>
              <a:gd name="connsiteX37" fmla="*/ 2235200 w 4229100"/>
              <a:gd name="connsiteY37" fmla="*/ 1301750 h 1836489"/>
              <a:gd name="connsiteX38" fmla="*/ 1854200 w 4229100"/>
              <a:gd name="connsiteY38" fmla="*/ 1295400 h 1836489"/>
              <a:gd name="connsiteX39" fmla="*/ 1746250 w 4229100"/>
              <a:gd name="connsiteY39" fmla="*/ 1339850 h 1836489"/>
              <a:gd name="connsiteX40" fmla="*/ 1790700 w 4229100"/>
              <a:gd name="connsiteY40" fmla="*/ 1397000 h 1836489"/>
              <a:gd name="connsiteX41" fmla="*/ 1790700 w 4229100"/>
              <a:gd name="connsiteY41" fmla="*/ 1454150 h 1836489"/>
              <a:gd name="connsiteX42" fmla="*/ 1797050 w 4229100"/>
              <a:gd name="connsiteY42" fmla="*/ 1511300 h 1836489"/>
              <a:gd name="connsiteX43" fmla="*/ 1612900 w 4229100"/>
              <a:gd name="connsiteY43" fmla="*/ 1619250 h 1836489"/>
              <a:gd name="connsiteX44" fmla="*/ 1339850 w 4229100"/>
              <a:gd name="connsiteY44" fmla="*/ 1695450 h 1836489"/>
              <a:gd name="connsiteX45" fmla="*/ 1168400 w 4229100"/>
              <a:gd name="connsiteY45" fmla="*/ 1797050 h 1836489"/>
              <a:gd name="connsiteX46" fmla="*/ 1041400 w 4229100"/>
              <a:gd name="connsiteY46" fmla="*/ 1835150 h 1836489"/>
              <a:gd name="connsiteX47" fmla="*/ 984250 w 4229100"/>
              <a:gd name="connsiteY47" fmla="*/ 1803400 h 1836489"/>
              <a:gd name="connsiteX48" fmla="*/ 965200 w 4229100"/>
              <a:gd name="connsiteY48" fmla="*/ 1739900 h 1836489"/>
              <a:gd name="connsiteX49" fmla="*/ 977900 w 4229100"/>
              <a:gd name="connsiteY49" fmla="*/ 1676400 h 1836489"/>
              <a:gd name="connsiteX50" fmla="*/ 1035050 w 4229100"/>
              <a:gd name="connsiteY50" fmla="*/ 1625600 h 1836489"/>
              <a:gd name="connsiteX51" fmla="*/ 1060450 w 4229100"/>
              <a:gd name="connsiteY51" fmla="*/ 1574800 h 1836489"/>
              <a:gd name="connsiteX52" fmla="*/ 1098550 w 4229100"/>
              <a:gd name="connsiteY52" fmla="*/ 1517650 h 1836489"/>
              <a:gd name="connsiteX53" fmla="*/ 1168400 w 4229100"/>
              <a:gd name="connsiteY53" fmla="*/ 1320800 h 1836489"/>
              <a:gd name="connsiteX54" fmla="*/ 1085850 w 4229100"/>
              <a:gd name="connsiteY54" fmla="*/ 812800 h 1836489"/>
              <a:gd name="connsiteX55" fmla="*/ 876300 w 4229100"/>
              <a:gd name="connsiteY55" fmla="*/ 679450 h 1836489"/>
              <a:gd name="connsiteX56" fmla="*/ 908050 w 4229100"/>
              <a:gd name="connsiteY56" fmla="*/ 628650 h 1836489"/>
              <a:gd name="connsiteX57" fmla="*/ 876300 w 4229100"/>
              <a:gd name="connsiteY57" fmla="*/ 596900 h 1836489"/>
              <a:gd name="connsiteX58" fmla="*/ 831850 w 4229100"/>
              <a:gd name="connsiteY58" fmla="*/ 584200 h 1836489"/>
              <a:gd name="connsiteX59" fmla="*/ 793750 w 4229100"/>
              <a:gd name="connsiteY59" fmla="*/ 609600 h 1836489"/>
              <a:gd name="connsiteX60" fmla="*/ 749300 w 4229100"/>
              <a:gd name="connsiteY60" fmla="*/ 552450 h 1836489"/>
              <a:gd name="connsiteX61" fmla="*/ 749300 w 4229100"/>
              <a:gd name="connsiteY61" fmla="*/ 476250 h 1836489"/>
              <a:gd name="connsiteX62" fmla="*/ 666750 w 4229100"/>
              <a:gd name="connsiteY62" fmla="*/ 482600 h 1836489"/>
              <a:gd name="connsiteX63" fmla="*/ 622300 w 4229100"/>
              <a:gd name="connsiteY63" fmla="*/ 431800 h 1836489"/>
              <a:gd name="connsiteX64" fmla="*/ 615950 w 4229100"/>
              <a:gd name="connsiteY64" fmla="*/ 368300 h 1836489"/>
              <a:gd name="connsiteX65" fmla="*/ 0 w 4229100"/>
              <a:gd name="connsiteY65" fmla="*/ 0 h 183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9100" h="1836489">
                <a:moveTo>
                  <a:pt x="4229100" y="977900"/>
                </a:moveTo>
                <a:lnTo>
                  <a:pt x="4229100" y="933450"/>
                </a:lnTo>
                <a:lnTo>
                  <a:pt x="4152900" y="869950"/>
                </a:lnTo>
                <a:lnTo>
                  <a:pt x="4152900" y="869950"/>
                </a:lnTo>
                <a:lnTo>
                  <a:pt x="4114800" y="844550"/>
                </a:lnTo>
                <a:lnTo>
                  <a:pt x="4121150" y="800100"/>
                </a:lnTo>
                <a:lnTo>
                  <a:pt x="4121150" y="762000"/>
                </a:lnTo>
                <a:lnTo>
                  <a:pt x="4121150" y="762000"/>
                </a:lnTo>
                <a:lnTo>
                  <a:pt x="4051300" y="704850"/>
                </a:lnTo>
                <a:lnTo>
                  <a:pt x="4051300" y="666750"/>
                </a:lnTo>
                <a:lnTo>
                  <a:pt x="4051300" y="622300"/>
                </a:lnTo>
                <a:lnTo>
                  <a:pt x="4044950" y="304800"/>
                </a:lnTo>
                <a:lnTo>
                  <a:pt x="3949700" y="234950"/>
                </a:lnTo>
                <a:lnTo>
                  <a:pt x="3949700" y="234950"/>
                </a:lnTo>
                <a:lnTo>
                  <a:pt x="3873500" y="260350"/>
                </a:lnTo>
                <a:lnTo>
                  <a:pt x="3822700" y="292100"/>
                </a:lnTo>
                <a:lnTo>
                  <a:pt x="3797300" y="260350"/>
                </a:lnTo>
                <a:lnTo>
                  <a:pt x="3790950" y="203200"/>
                </a:lnTo>
                <a:lnTo>
                  <a:pt x="3790950" y="203200"/>
                </a:lnTo>
                <a:lnTo>
                  <a:pt x="3594100" y="425450"/>
                </a:lnTo>
                <a:lnTo>
                  <a:pt x="3594100" y="508000"/>
                </a:lnTo>
                <a:lnTo>
                  <a:pt x="3543300" y="558800"/>
                </a:lnTo>
                <a:lnTo>
                  <a:pt x="3556000" y="596900"/>
                </a:lnTo>
                <a:lnTo>
                  <a:pt x="3556000" y="654050"/>
                </a:lnTo>
                <a:lnTo>
                  <a:pt x="3530600" y="692150"/>
                </a:lnTo>
                <a:lnTo>
                  <a:pt x="3467100" y="755650"/>
                </a:lnTo>
                <a:lnTo>
                  <a:pt x="3479800" y="806450"/>
                </a:lnTo>
                <a:lnTo>
                  <a:pt x="3479800" y="806450"/>
                </a:lnTo>
                <a:cubicBezTo>
                  <a:pt x="3440322" y="852507"/>
                  <a:pt x="3461215" y="850900"/>
                  <a:pt x="3435350" y="850900"/>
                </a:cubicBezTo>
                <a:lnTo>
                  <a:pt x="3403600" y="831850"/>
                </a:lnTo>
                <a:lnTo>
                  <a:pt x="3359150" y="831850"/>
                </a:lnTo>
                <a:lnTo>
                  <a:pt x="3308350" y="831850"/>
                </a:lnTo>
                <a:cubicBezTo>
                  <a:pt x="3260541" y="987230"/>
                  <a:pt x="3311740" y="914400"/>
                  <a:pt x="3054350" y="914400"/>
                </a:cubicBezTo>
                <a:lnTo>
                  <a:pt x="2622550" y="914400"/>
                </a:lnTo>
                <a:cubicBezTo>
                  <a:pt x="2525539" y="979074"/>
                  <a:pt x="2527300" y="939741"/>
                  <a:pt x="2527300" y="984250"/>
                </a:cubicBezTo>
                <a:lnTo>
                  <a:pt x="2425700" y="1104900"/>
                </a:lnTo>
                <a:lnTo>
                  <a:pt x="2311400" y="1155700"/>
                </a:lnTo>
                <a:cubicBezTo>
                  <a:pt x="2251936" y="1307663"/>
                  <a:pt x="2306528" y="1301750"/>
                  <a:pt x="2235200" y="1301750"/>
                </a:cubicBezTo>
                <a:lnTo>
                  <a:pt x="1854200" y="1295400"/>
                </a:lnTo>
                <a:lnTo>
                  <a:pt x="1746250" y="1339850"/>
                </a:lnTo>
                <a:lnTo>
                  <a:pt x="1790700" y="1397000"/>
                </a:lnTo>
                <a:lnTo>
                  <a:pt x="1790700" y="1454150"/>
                </a:lnTo>
                <a:lnTo>
                  <a:pt x="1797050" y="1511300"/>
                </a:lnTo>
                <a:lnTo>
                  <a:pt x="1612900" y="1619250"/>
                </a:lnTo>
                <a:lnTo>
                  <a:pt x="1339850" y="1695450"/>
                </a:lnTo>
                <a:lnTo>
                  <a:pt x="1168400" y="1797050"/>
                </a:lnTo>
                <a:cubicBezTo>
                  <a:pt x="1050084" y="1836489"/>
                  <a:pt x="1094261" y="1835150"/>
                  <a:pt x="1041400" y="1835150"/>
                </a:cubicBezTo>
                <a:lnTo>
                  <a:pt x="984250" y="1803400"/>
                </a:lnTo>
                <a:lnTo>
                  <a:pt x="965200" y="1739900"/>
                </a:lnTo>
                <a:lnTo>
                  <a:pt x="977900" y="1676400"/>
                </a:lnTo>
                <a:lnTo>
                  <a:pt x="1035050" y="1625600"/>
                </a:lnTo>
                <a:lnTo>
                  <a:pt x="1060450" y="1574800"/>
                </a:lnTo>
                <a:lnTo>
                  <a:pt x="1098550" y="1517650"/>
                </a:lnTo>
                <a:lnTo>
                  <a:pt x="1168400" y="1320800"/>
                </a:lnTo>
                <a:lnTo>
                  <a:pt x="1085850" y="812800"/>
                </a:lnTo>
                <a:lnTo>
                  <a:pt x="876300" y="679450"/>
                </a:lnTo>
                <a:lnTo>
                  <a:pt x="908050" y="628650"/>
                </a:lnTo>
                <a:lnTo>
                  <a:pt x="876300" y="596900"/>
                </a:lnTo>
                <a:lnTo>
                  <a:pt x="831850" y="584200"/>
                </a:lnTo>
                <a:lnTo>
                  <a:pt x="793750" y="609600"/>
                </a:lnTo>
                <a:lnTo>
                  <a:pt x="749300" y="552450"/>
                </a:lnTo>
                <a:lnTo>
                  <a:pt x="749300" y="476250"/>
                </a:lnTo>
                <a:lnTo>
                  <a:pt x="666750" y="482600"/>
                </a:lnTo>
                <a:lnTo>
                  <a:pt x="622300" y="431800"/>
                </a:lnTo>
                <a:lnTo>
                  <a:pt x="615950" y="368300"/>
                </a:lnTo>
                <a:lnTo>
                  <a:pt x="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3206750" y="4583423"/>
            <a:ext cx="952500" cy="939800"/>
          </a:xfrm>
          <a:custGeom>
            <a:avLst/>
            <a:gdLst>
              <a:gd name="connsiteX0" fmla="*/ 95250 w 952500"/>
              <a:gd name="connsiteY0" fmla="*/ 939800 h 939800"/>
              <a:gd name="connsiteX1" fmla="*/ 95250 w 952500"/>
              <a:gd name="connsiteY1" fmla="*/ 939800 h 939800"/>
              <a:gd name="connsiteX2" fmla="*/ 107950 w 952500"/>
              <a:gd name="connsiteY2" fmla="*/ 831850 h 939800"/>
              <a:gd name="connsiteX3" fmla="*/ 82550 w 952500"/>
              <a:gd name="connsiteY3" fmla="*/ 723900 h 939800"/>
              <a:gd name="connsiteX4" fmla="*/ 127000 w 952500"/>
              <a:gd name="connsiteY4" fmla="*/ 673100 h 939800"/>
              <a:gd name="connsiteX5" fmla="*/ 127000 w 952500"/>
              <a:gd name="connsiteY5" fmla="*/ 673100 h 939800"/>
              <a:gd name="connsiteX6" fmla="*/ 101600 w 952500"/>
              <a:gd name="connsiteY6" fmla="*/ 590550 h 939800"/>
              <a:gd name="connsiteX7" fmla="*/ 0 w 952500"/>
              <a:gd name="connsiteY7" fmla="*/ 0 h 939800"/>
              <a:gd name="connsiteX8" fmla="*/ 514350 w 952500"/>
              <a:gd name="connsiteY8" fmla="*/ 0 h 939800"/>
              <a:gd name="connsiteX9" fmla="*/ 463550 w 952500"/>
              <a:gd name="connsiteY9" fmla="*/ 44450 h 939800"/>
              <a:gd name="connsiteX10" fmla="*/ 463550 w 952500"/>
              <a:gd name="connsiteY10" fmla="*/ 82550 h 939800"/>
              <a:gd name="connsiteX11" fmla="*/ 508000 w 952500"/>
              <a:gd name="connsiteY11" fmla="*/ 127000 h 939800"/>
              <a:gd name="connsiteX12" fmla="*/ 577850 w 952500"/>
              <a:gd name="connsiteY12" fmla="*/ 139700 h 939800"/>
              <a:gd name="connsiteX13" fmla="*/ 577850 w 952500"/>
              <a:gd name="connsiteY13" fmla="*/ 190500 h 939800"/>
              <a:gd name="connsiteX14" fmla="*/ 635000 w 952500"/>
              <a:gd name="connsiteY14" fmla="*/ 279400 h 939800"/>
              <a:gd name="connsiteX15" fmla="*/ 679450 w 952500"/>
              <a:gd name="connsiteY15" fmla="*/ 317500 h 939800"/>
              <a:gd name="connsiteX16" fmla="*/ 704850 w 952500"/>
              <a:gd name="connsiteY16" fmla="*/ 355600 h 939800"/>
              <a:gd name="connsiteX17" fmla="*/ 742950 w 952500"/>
              <a:gd name="connsiteY17" fmla="*/ 387350 h 939800"/>
              <a:gd name="connsiteX18" fmla="*/ 742950 w 952500"/>
              <a:gd name="connsiteY18" fmla="*/ 387350 h 939800"/>
              <a:gd name="connsiteX19" fmla="*/ 825500 w 952500"/>
              <a:gd name="connsiteY19" fmla="*/ 476250 h 939800"/>
              <a:gd name="connsiteX20" fmla="*/ 857250 w 952500"/>
              <a:gd name="connsiteY20" fmla="*/ 584200 h 939800"/>
              <a:gd name="connsiteX21" fmla="*/ 895350 w 952500"/>
              <a:gd name="connsiteY21" fmla="*/ 603250 h 939800"/>
              <a:gd name="connsiteX22" fmla="*/ 908050 w 952500"/>
              <a:gd name="connsiteY22" fmla="*/ 698500 h 939800"/>
              <a:gd name="connsiteX23" fmla="*/ 952500 w 952500"/>
              <a:gd name="connsiteY23" fmla="*/ 71755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2500" h="939800">
                <a:moveTo>
                  <a:pt x="95250" y="939800"/>
                </a:moveTo>
                <a:lnTo>
                  <a:pt x="95250" y="939800"/>
                </a:lnTo>
                <a:lnTo>
                  <a:pt x="107950" y="831850"/>
                </a:lnTo>
                <a:lnTo>
                  <a:pt x="82550" y="723900"/>
                </a:lnTo>
                <a:lnTo>
                  <a:pt x="127000" y="673100"/>
                </a:lnTo>
                <a:lnTo>
                  <a:pt x="127000" y="673100"/>
                </a:lnTo>
                <a:lnTo>
                  <a:pt x="101600" y="590550"/>
                </a:lnTo>
                <a:lnTo>
                  <a:pt x="0" y="0"/>
                </a:lnTo>
                <a:lnTo>
                  <a:pt x="514350" y="0"/>
                </a:lnTo>
                <a:lnTo>
                  <a:pt x="463550" y="44450"/>
                </a:lnTo>
                <a:lnTo>
                  <a:pt x="463550" y="82550"/>
                </a:lnTo>
                <a:lnTo>
                  <a:pt x="508000" y="127000"/>
                </a:lnTo>
                <a:lnTo>
                  <a:pt x="577850" y="139700"/>
                </a:lnTo>
                <a:lnTo>
                  <a:pt x="577850" y="190500"/>
                </a:lnTo>
                <a:lnTo>
                  <a:pt x="635000" y="279400"/>
                </a:lnTo>
                <a:lnTo>
                  <a:pt x="679450" y="317500"/>
                </a:lnTo>
                <a:lnTo>
                  <a:pt x="704850" y="355600"/>
                </a:lnTo>
                <a:lnTo>
                  <a:pt x="742950" y="387350"/>
                </a:lnTo>
                <a:lnTo>
                  <a:pt x="742950" y="387350"/>
                </a:lnTo>
                <a:lnTo>
                  <a:pt x="825500" y="476250"/>
                </a:lnTo>
                <a:cubicBezTo>
                  <a:pt x="857817" y="592589"/>
                  <a:pt x="857250" y="630093"/>
                  <a:pt x="857250" y="584200"/>
                </a:cubicBezTo>
                <a:lnTo>
                  <a:pt x="895350" y="603250"/>
                </a:lnTo>
                <a:lnTo>
                  <a:pt x="908050" y="698500"/>
                </a:lnTo>
                <a:lnTo>
                  <a:pt x="952500" y="7175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3689350" y="4532623"/>
            <a:ext cx="939800" cy="336550"/>
          </a:xfrm>
          <a:custGeom>
            <a:avLst/>
            <a:gdLst>
              <a:gd name="connsiteX0" fmla="*/ 939800 w 939800"/>
              <a:gd name="connsiteY0" fmla="*/ 336550 h 336550"/>
              <a:gd name="connsiteX1" fmla="*/ 685800 w 939800"/>
              <a:gd name="connsiteY1" fmla="*/ 69850 h 336550"/>
              <a:gd name="connsiteX2" fmla="*/ 444500 w 939800"/>
              <a:gd name="connsiteY2" fmla="*/ 57150 h 336550"/>
              <a:gd name="connsiteX3" fmla="*/ 425450 w 939800"/>
              <a:gd name="connsiteY3" fmla="*/ 6350 h 336550"/>
              <a:gd name="connsiteX4" fmla="*/ 165100 w 939800"/>
              <a:gd name="connsiteY4" fmla="*/ 0 h 336550"/>
              <a:gd name="connsiteX5" fmla="*/ 82550 w 939800"/>
              <a:gd name="connsiteY5" fmla="*/ 50800 h 336550"/>
              <a:gd name="connsiteX6" fmla="*/ 82550 w 939800"/>
              <a:gd name="connsiteY6" fmla="*/ 50800 h 336550"/>
              <a:gd name="connsiteX7" fmla="*/ 0 w 939800"/>
              <a:gd name="connsiteY7" fmla="*/ 5080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800" h="336550">
                <a:moveTo>
                  <a:pt x="939800" y="336550"/>
                </a:moveTo>
                <a:lnTo>
                  <a:pt x="685800" y="69850"/>
                </a:lnTo>
                <a:lnTo>
                  <a:pt x="444500" y="57150"/>
                </a:lnTo>
                <a:lnTo>
                  <a:pt x="425450" y="6350"/>
                </a:lnTo>
                <a:lnTo>
                  <a:pt x="165100" y="0"/>
                </a:lnTo>
                <a:lnTo>
                  <a:pt x="82550" y="50800"/>
                </a:lnTo>
                <a:lnTo>
                  <a:pt x="82550" y="50800"/>
                </a:lnTo>
                <a:lnTo>
                  <a:pt x="0" y="508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3448050" y="4189723"/>
            <a:ext cx="1708150" cy="387350"/>
          </a:xfrm>
          <a:custGeom>
            <a:avLst/>
            <a:gdLst>
              <a:gd name="connsiteX0" fmla="*/ 1708150 w 1708150"/>
              <a:gd name="connsiteY0" fmla="*/ 12700 h 387350"/>
              <a:gd name="connsiteX1" fmla="*/ 1651000 w 1708150"/>
              <a:gd name="connsiteY1" fmla="*/ 12700 h 387350"/>
              <a:gd name="connsiteX2" fmla="*/ 539750 w 1708150"/>
              <a:gd name="connsiteY2" fmla="*/ 0 h 387350"/>
              <a:gd name="connsiteX3" fmla="*/ 539750 w 1708150"/>
              <a:gd name="connsiteY3" fmla="*/ 44450 h 387350"/>
              <a:gd name="connsiteX4" fmla="*/ 501650 w 1708150"/>
              <a:gd name="connsiteY4" fmla="*/ 101600 h 387350"/>
              <a:gd name="connsiteX5" fmla="*/ 450850 w 1708150"/>
              <a:gd name="connsiteY5" fmla="*/ 127000 h 387350"/>
              <a:gd name="connsiteX6" fmla="*/ 406400 w 1708150"/>
              <a:gd name="connsiteY6" fmla="*/ 127000 h 387350"/>
              <a:gd name="connsiteX7" fmla="*/ 368300 w 1708150"/>
              <a:gd name="connsiteY7" fmla="*/ 152400 h 387350"/>
              <a:gd name="connsiteX8" fmla="*/ 330200 w 1708150"/>
              <a:gd name="connsiteY8" fmla="*/ 133350 h 387350"/>
              <a:gd name="connsiteX9" fmla="*/ 298450 w 1708150"/>
              <a:gd name="connsiteY9" fmla="*/ 190500 h 387350"/>
              <a:gd name="connsiteX10" fmla="*/ 241300 w 1708150"/>
              <a:gd name="connsiteY10" fmla="*/ 222250 h 387350"/>
              <a:gd name="connsiteX11" fmla="*/ 184150 w 1708150"/>
              <a:gd name="connsiteY11" fmla="*/ 241300 h 387350"/>
              <a:gd name="connsiteX12" fmla="*/ 120650 w 1708150"/>
              <a:gd name="connsiteY12" fmla="*/ 285750 h 387350"/>
              <a:gd name="connsiteX13" fmla="*/ 57150 w 1708150"/>
              <a:gd name="connsiteY13" fmla="*/ 304800 h 387350"/>
              <a:gd name="connsiteX14" fmla="*/ 12700 w 1708150"/>
              <a:gd name="connsiteY14" fmla="*/ 342900 h 387350"/>
              <a:gd name="connsiteX15" fmla="*/ 0 w 1708150"/>
              <a:gd name="connsiteY15" fmla="*/ 3873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08150" h="387350">
                <a:moveTo>
                  <a:pt x="1708150" y="12700"/>
                </a:moveTo>
                <a:lnTo>
                  <a:pt x="1651000" y="12700"/>
                </a:lnTo>
                <a:lnTo>
                  <a:pt x="539750" y="0"/>
                </a:lnTo>
                <a:lnTo>
                  <a:pt x="539750" y="44450"/>
                </a:lnTo>
                <a:cubicBezTo>
                  <a:pt x="497160" y="87040"/>
                  <a:pt x="501650" y="64589"/>
                  <a:pt x="501650" y="101600"/>
                </a:cubicBezTo>
                <a:cubicBezTo>
                  <a:pt x="455362" y="128050"/>
                  <a:pt x="474265" y="127000"/>
                  <a:pt x="450850" y="127000"/>
                </a:cubicBezTo>
                <a:lnTo>
                  <a:pt x="406400" y="127000"/>
                </a:lnTo>
                <a:lnTo>
                  <a:pt x="368300" y="152400"/>
                </a:lnTo>
                <a:lnTo>
                  <a:pt x="330200" y="133350"/>
                </a:lnTo>
                <a:cubicBezTo>
                  <a:pt x="297328" y="185945"/>
                  <a:pt x="298450" y="164181"/>
                  <a:pt x="298450" y="190500"/>
                </a:cubicBezTo>
                <a:cubicBezTo>
                  <a:pt x="250555" y="224711"/>
                  <a:pt x="272208" y="222250"/>
                  <a:pt x="241300" y="222250"/>
                </a:cubicBezTo>
                <a:lnTo>
                  <a:pt x="184150" y="241300"/>
                </a:lnTo>
                <a:lnTo>
                  <a:pt x="120650" y="285750"/>
                </a:lnTo>
                <a:lnTo>
                  <a:pt x="57150" y="304800"/>
                </a:lnTo>
                <a:cubicBezTo>
                  <a:pt x="17553" y="344397"/>
                  <a:pt x="61383" y="340783"/>
                  <a:pt x="12700" y="342900"/>
                </a:cubicBezTo>
                <a:lnTo>
                  <a:pt x="0" y="3873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4216400" y="2792723"/>
            <a:ext cx="1041400" cy="596900"/>
          </a:xfrm>
          <a:custGeom>
            <a:avLst/>
            <a:gdLst>
              <a:gd name="connsiteX0" fmla="*/ 1041400 w 1041400"/>
              <a:gd name="connsiteY0" fmla="*/ 552450 h 596900"/>
              <a:gd name="connsiteX1" fmla="*/ 1041400 w 1041400"/>
              <a:gd name="connsiteY1" fmla="*/ 552450 h 596900"/>
              <a:gd name="connsiteX2" fmla="*/ 990600 w 1041400"/>
              <a:gd name="connsiteY2" fmla="*/ 577850 h 596900"/>
              <a:gd name="connsiteX3" fmla="*/ 939800 w 1041400"/>
              <a:gd name="connsiteY3" fmla="*/ 596900 h 596900"/>
              <a:gd name="connsiteX4" fmla="*/ 0 w 1041400"/>
              <a:gd name="connsiteY4" fmla="*/ 596900 h 596900"/>
              <a:gd name="connsiteX5" fmla="*/ 12700 w 1041400"/>
              <a:gd name="connsiteY5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596900">
                <a:moveTo>
                  <a:pt x="1041400" y="552450"/>
                </a:moveTo>
                <a:lnTo>
                  <a:pt x="1041400" y="552450"/>
                </a:lnTo>
                <a:lnTo>
                  <a:pt x="990600" y="577850"/>
                </a:lnTo>
                <a:lnTo>
                  <a:pt x="939800" y="596900"/>
                </a:lnTo>
                <a:lnTo>
                  <a:pt x="0" y="596900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4375150" y="2665723"/>
            <a:ext cx="1016000" cy="666750"/>
          </a:xfrm>
          <a:custGeom>
            <a:avLst/>
            <a:gdLst>
              <a:gd name="connsiteX0" fmla="*/ 0 w 1016000"/>
              <a:gd name="connsiteY0" fmla="*/ 0 h 666750"/>
              <a:gd name="connsiteX1" fmla="*/ 0 w 1016000"/>
              <a:gd name="connsiteY1" fmla="*/ 114300 h 666750"/>
              <a:gd name="connsiteX2" fmla="*/ 889000 w 1016000"/>
              <a:gd name="connsiteY2" fmla="*/ 107950 h 666750"/>
              <a:gd name="connsiteX3" fmla="*/ 889000 w 1016000"/>
              <a:gd name="connsiteY3" fmla="*/ 146050 h 666750"/>
              <a:gd name="connsiteX4" fmla="*/ 946150 w 1016000"/>
              <a:gd name="connsiteY4" fmla="*/ 171450 h 666750"/>
              <a:gd name="connsiteX5" fmla="*/ 946150 w 1016000"/>
              <a:gd name="connsiteY5" fmla="*/ 247650 h 666750"/>
              <a:gd name="connsiteX6" fmla="*/ 1009650 w 1016000"/>
              <a:gd name="connsiteY6" fmla="*/ 260350 h 666750"/>
              <a:gd name="connsiteX7" fmla="*/ 1009650 w 1016000"/>
              <a:gd name="connsiteY7" fmla="*/ 260350 h 666750"/>
              <a:gd name="connsiteX8" fmla="*/ 958850 w 1016000"/>
              <a:gd name="connsiteY8" fmla="*/ 381000 h 666750"/>
              <a:gd name="connsiteX9" fmla="*/ 958850 w 1016000"/>
              <a:gd name="connsiteY9" fmla="*/ 431800 h 666750"/>
              <a:gd name="connsiteX10" fmla="*/ 933450 w 1016000"/>
              <a:gd name="connsiteY10" fmla="*/ 469900 h 666750"/>
              <a:gd name="connsiteX11" fmla="*/ 971550 w 1016000"/>
              <a:gd name="connsiteY11" fmla="*/ 552450 h 666750"/>
              <a:gd name="connsiteX12" fmla="*/ 1016000 w 1016000"/>
              <a:gd name="connsiteY12" fmla="*/ 603250 h 666750"/>
              <a:gd name="connsiteX13" fmla="*/ 984250 w 1016000"/>
              <a:gd name="connsiteY13" fmla="*/ 641350 h 666750"/>
              <a:gd name="connsiteX14" fmla="*/ 946150 w 1016000"/>
              <a:gd name="connsiteY14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6000" h="666750">
                <a:moveTo>
                  <a:pt x="0" y="0"/>
                </a:moveTo>
                <a:lnTo>
                  <a:pt x="0" y="114300"/>
                </a:lnTo>
                <a:lnTo>
                  <a:pt x="889000" y="107950"/>
                </a:lnTo>
                <a:lnTo>
                  <a:pt x="889000" y="146050"/>
                </a:lnTo>
                <a:lnTo>
                  <a:pt x="946150" y="171450"/>
                </a:lnTo>
                <a:lnTo>
                  <a:pt x="946150" y="247650"/>
                </a:lnTo>
                <a:lnTo>
                  <a:pt x="1009650" y="260350"/>
                </a:lnTo>
                <a:lnTo>
                  <a:pt x="1009650" y="260350"/>
                </a:lnTo>
                <a:cubicBezTo>
                  <a:pt x="957990" y="376584"/>
                  <a:pt x="958850" y="332957"/>
                  <a:pt x="958850" y="381000"/>
                </a:cubicBezTo>
                <a:lnTo>
                  <a:pt x="958850" y="431800"/>
                </a:lnTo>
                <a:lnTo>
                  <a:pt x="933450" y="469900"/>
                </a:lnTo>
                <a:lnTo>
                  <a:pt x="971550" y="552450"/>
                </a:lnTo>
                <a:lnTo>
                  <a:pt x="1016000" y="603250"/>
                </a:lnTo>
                <a:lnTo>
                  <a:pt x="984250" y="641350"/>
                </a:lnTo>
                <a:lnTo>
                  <a:pt x="946150" y="6667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5384800" y="2932423"/>
            <a:ext cx="184150" cy="228600"/>
          </a:xfrm>
          <a:custGeom>
            <a:avLst/>
            <a:gdLst>
              <a:gd name="connsiteX0" fmla="*/ 0 w 184150"/>
              <a:gd name="connsiteY0" fmla="*/ 0 h 228600"/>
              <a:gd name="connsiteX1" fmla="*/ 184150 w 184150"/>
              <a:gd name="connsiteY1" fmla="*/ 120650 h 228600"/>
              <a:gd name="connsiteX2" fmla="*/ 127000 w 18415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50" h="228600">
                <a:moveTo>
                  <a:pt x="0" y="0"/>
                </a:moveTo>
                <a:lnTo>
                  <a:pt x="184150" y="120650"/>
                </a:lnTo>
                <a:lnTo>
                  <a:pt x="127000" y="2286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5626100" y="1946056"/>
            <a:ext cx="71967" cy="1079500"/>
          </a:xfrm>
          <a:custGeom>
            <a:avLst/>
            <a:gdLst>
              <a:gd name="connsiteX0" fmla="*/ 0 w 71967"/>
              <a:gd name="connsiteY0" fmla="*/ 1079500 h 1079500"/>
              <a:gd name="connsiteX1" fmla="*/ 12700 w 71967"/>
              <a:gd name="connsiteY1" fmla="*/ 1024467 h 1079500"/>
              <a:gd name="connsiteX2" fmla="*/ 12700 w 71967"/>
              <a:gd name="connsiteY2" fmla="*/ 982134 h 1079500"/>
              <a:gd name="connsiteX3" fmla="*/ 21167 w 71967"/>
              <a:gd name="connsiteY3" fmla="*/ 838200 h 1079500"/>
              <a:gd name="connsiteX4" fmla="*/ 38100 w 71967"/>
              <a:gd name="connsiteY4" fmla="*/ 757767 h 1079500"/>
              <a:gd name="connsiteX5" fmla="*/ 63500 w 71967"/>
              <a:gd name="connsiteY5" fmla="*/ 618067 h 1079500"/>
              <a:gd name="connsiteX6" fmla="*/ 71967 w 71967"/>
              <a:gd name="connsiteY6" fmla="*/ 419100 h 1079500"/>
              <a:gd name="connsiteX7" fmla="*/ 63500 w 71967"/>
              <a:gd name="connsiteY7" fmla="*/ 393700 h 1079500"/>
              <a:gd name="connsiteX8" fmla="*/ 33867 w 71967"/>
              <a:gd name="connsiteY8" fmla="*/ 393700 h 1079500"/>
              <a:gd name="connsiteX9" fmla="*/ 38100 w 71967"/>
              <a:gd name="connsiteY9" fmla="*/ 342900 h 1079500"/>
              <a:gd name="connsiteX10" fmla="*/ 21167 w 71967"/>
              <a:gd name="connsiteY10" fmla="*/ 258234 h 1079500"/>
              <a:gd name="connsiteX11" fmla="*/ 55033 w 71967"/>
              <a:gd name="connsiteY11" fmla="*/ 203200 h 1079500"/>
              <a:gd name="connsiteX12" fmla="*/ 46567 w 71967"/>
              <a:gd name="connsiteY12" fmla="*/ 131234 h 1079500"/>
              <a:gd name="connsiteX13" fmla="*/ 29633 w 71967"/>
              <a:gd name="connsiteY13" fmla="*/ 97367 h 1079500"/>
              <a:gd name="connsiteX14" fmla="*/ 46567 w 71967"/>
              <a:gd name="connsiteY14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967" h="1079500">
                <a:moveTo>
                  <a:pt x="0" y="1079500"/>
                </a:moveTo>
                <a:cubicBezTo>
                  <a:pt x="13443" y="1030211"/>
                  <a:pt x="12700" y="1049023"/>
                  <a:pt x="12700" y="1024467"/>
                </a:cubicBezTo>
                <a:lnTo>
                  <a:pt x="12700" y="982134"/>
                </a:lnTo>
                <a:lnTo>
                  <a:pt x="21167" y="838200"/>
                </a:lnTo>
                <a:lnTo>
                  <a:pt x="38100" y="757767"/>
                </a:lnTo>
                <a:lnTo>
                  <a:pt x="63500" y="618067"/>
                </a:lnTo>
                <a:lnTo>
                  <a:pt x="71967" y="419100"/>
                </a:lnTo>
                <a:lnTo>
                  <a:pt x="63500" y="393700"/>
                </a:lnTo>
                <a:lnTo>
                  <a:pt x="33867" y="393700"/>
                </a:lnTo>
                <a:lnTo>
                  <a:pt x="38100" y="342900"/>
                </a:lnTo>
                <a:lnTo>
                  <a:pt x="21167" y="258234"/>
                </a:lnTo>
                <a:lnTo>
                  <a:pt x="55033" y="203200"/>
                </a:lnTo>
                <a:lnTo>
                  <a:pt x="46567" y="131234"/>
                </a:lnTo>
                <a:lnTo>
                  <a:pt x="29633" y="97367"/>
                </a:lnTo>
                <a:lnTo>
                  <a:pt x="46567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5655733" y="2767323"/>
            <a:ext cx="334434" cy="198967"/>
          </a:xfrm>
          <a:custGeom>
            <a:avLst/>
            <a:gdLst>
              <a:gd name="connsiteX0" fmla="*/ 0 w 334434"/>
              <a:gd name="connsiteY0" fmla="*/ 0 h 198967"/>
              <a:gd name="connsiteX1" fmla="*/ 325967 w 334434"/>
              <a:gd name="connsiteY1" fmla="*/ 16933 h 198967"/>
              <a:gd name="connsiteX2" fmla="*/ 334434 w 334434"/>
              <a:gd name="connsiteY2" fmla="*/ 148167 h 198967"/>
              <a:gd name="connsiteX3" fmla="*/ 313267 w 334434"/>
              <a:gd name="connsiteY3" fmla="*/ 198967 h 1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4" h="198967">
                <a:moveTo>
                  <a:pt x="0" y="0"/>
                </a:moveTo>
                <a:lnTo>
                  <a:pt x="325967" y="16933"/>
                </a:lnTo>
                <a:lnTo>
                  <a:pt x="334434" y="148167"/>
                </a:lnTo>
                <a:lnTo>
                  <a:pt x="313267" y="198967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5977467" y="2771556"/>
            <a:ext cx="127000" cy="131234"/>
          </a:xfrm>
          <a:custGeom>
            <a:avLst/>
            <a:gdLst>
              <a:gd name="connsiteX0" fmla="*/ 0 w 127000"/>
              <a:gd name="connsiteY0" fmla="*/ 0 h 131234"/>
              <a:gd name="connsiteX1" fmla="*/ 88900 w 127000"/>
              <a:gd name="connsiteY1" fmla="*/ 4234 h 131234"/>
              <a:gd name="connsiteX2" fmla="*/ 93133 w 127000"/>
              <a:gd name="connsiteY2" fmla="*/ 67734 h 131234"/>
              <a:gd name="connsiteX3" fmla="*/ 127000 w 127000"/>
              <a:gd name="connsiteY3" fmla="*/ 101600 h 131234"/>
              <a:gd name="connsiteX4" fmla="*/ 122766 w 127000"/>
              <a:gd name="connsiteY4" fmla="*/ 131234 h 1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" h="131234">
                <a:moveTo>
                  <a:pt x="0" y="0"/>
                </a:moveTo>
                <a:lnTo>
                  <a:pt x="88900" y="4234"/>
                </a:lnTo>
                <a:lnTo>
                  <a:pt x="93133" y="67734"/>
                </a:lnTo>
                <a:lnTo>
                  <a:pt x="127000" y="101600"/>
                </a:lnTo>
                <a:lnTo>
                  <a:pt x="122766" y="1312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5681133" y="2542956"/>
            <a:ext cx="495300" cy="46567"/>
          </a:xfrm>
          <a:custGeom>
            <a:avLst/>
            <a:gdLst>
              <a:gd name="connsiteX0" fmla="*/ 0 w 495300"/>
              <a:gd name="connsiteY0" fmla="*/ 33867 h 46567"/>
              <a:gd name="connsiteX1" fmla="*/ 402167 w 495300"/>
              <a:gd name="connsiteY1" fmla="*/ 46567 h 46567"/>
              <a:gd name="connsiteX2" fmla="*/ 440267 w 495300"/>
              <a:gd name="connsiteY2" fmla="*/ 12700 h 46567"/>
              <a:gd name="connsiteX3" fmla="*/ 461434 w 495300"/>
              <a:gd name="connsiteY3" fmla="*/ 0 h 46567"/>
              <a:gd name="connsiteX4" fmla="*/ 495300 w 495300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46567">
                <a:moveTo>
                  <a:pt x="0" y="33867"/>
                </a:moveTo>
                <a:lnTo>
                  <a:pt x="402167" y="46567"/>
                </a:lnTo>
                <a:lnTo>
                  <a:pt x="440267" y="12700"/>
                </a:lnTo>
                <a:lnTo>
                  <a:pt x="461434" y="0"/>
                </a:lnTo>
                <a:lnTo>
                  <a:pt x="49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6125633" y="1865623"/>
            <a:ext cx="84667" cy="601133"/>
          </a:xfrm>
          <a:custGeom>
            <a:avLst/>
            <a:gdLst>
              <a:gd name="connsiteX0" fmla="*/ 84667 w 84667"/>
              <a:gd name="connsiteY0" fmla="*/ 601133 h 601133"/>
              <a:gd name="connsiteX1" fmla="*/ 25400 w 84667"/>
              <a:gd name="connsiteY1" fmla="*/ 516467 h 601133"/>
              <a:gd name="connsiteX2" fmla="*/ 0 w 84667"/>
              <a:gd name="connsiteY2" fmla="*/ 0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67" h="601133">
                <a:moveTo>
                  <a:pt x="84667" y="601133"/>
                </a:moveTo>
                <a:cubicBezTo>
                  <a:pt x="18162" y="539379"/>
                  <a:pt x="25400" y="573059"/>
                  <a:pt x="25400" y="516467"/>
                </a:cubicBez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5185833" y="3398090"/>
            <a:ext cx="148167" cy="321733"/>
          </a:xfrm>
          <a:custGeom>
            <a:avLst/>
            <a:gdLst>
              <a:gd name="connsiteX0" fmla="*/ 148167 w 148167"/>
              <a:gd name="connsiteY0" fmla="*/ 321733 h 321733"/>
              <a:gd name="connsiteX1" fmla="*/ 0 w 148167"/>
              <a:gd name="connsiteY1" fmla="*/ 304800 h 321733"/>
              <a:gd name="connsiteX2" fmla="*/ 0 w 148167"/>
              <a:gd name="connsiteY2" fmla="*/ 0 h 32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7" h="321733">
                <a:moveTo>
                  <a:pt x="148167" y="321733"/>
                </a:moveTo>
                <a:lnTo>
                  <a:pt x="0" y="304800"/>
                </a:ln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5236633" y="3385390"/>
            <a:ext cx="115069" cy="266493"/>
          </a:xfrm>
          <a:custGeom>
            <a:avLst/>
            <a:gdLst>
              <a:gd name="connsiteX0" fmla="*/ 0 w 115069"/>
              <a:gd name="connsiteY0" fmla="*/ 0 h 266493"/>
              <a:gd name="connsiteX1" fmla="*/ 0 w 115069"/>
              <a:gd name="connsiteY1" fmla="*/ 38100 h 266493"/>
              <a:gd name="connsiteX2" fmla="*/ 8467 w 115069"/>
              <a:gd name="connsiteY2" fmla="*/ 93133 h 266493"/>
              <a:gd name="connsiteX3" fmla="*/ 59267 w 115069"/>
              <a:gd name="connsiteY3" fmla="*/ 148166 h 266493"/>
              <a:gd name="connsiteX4" fmla="*/ 114300 w 115069"/>
              <a:gd name="connsiteY4" fmla="*/ 228600 h 2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69" h="266493">
                <a:moveTo>
                  <a:pt x="0" y="0"/>
                </a:moveTo>
                <a:lnTo>
                  <a:pt x="0" y="38100"/>
                </a:lnTo>
                <a:lnTo>
                  <a:pt x="8467" y="93133"/>
                </a:lnTo>
                <a:lnTo>
                  <a:pt x="59267" y="148166"/>
                </a:lnTo>
                <a:cubicBezTo>
                  <a:pt x="115069" y="234016"/>
                  <a:pt x="114300" y="266493"/>
                  <a:pt x="114300" y="228600"/>
                </a:cubicBez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 24"/>
          <p:cNvSpPr/>
          <p:nvPr/>
        </p:nvSpPr>
        <p:spPr>
          <a:xfrm>
            <a:off x="4428067" y="3385390"/>
            <a:ext cx="863600" cy="475160"/>
          </a:xfrm>
          <a:custGeom>
            <a:avLst/>
            <a:gdLst>
              <a:gd name="connsiteX0" fmla="*/ 863600 w 863600"/>
              <a:gd name="connsiteY0" fmla="*/ 440266 h 475160"/>
              <a:gd name="connsiteX1" fmla="*/ 808566 w 863600"/>
              <a:gd name="connsiteY1" fmla="*/ 440266 h 475160"/>
              <a:gd name="connsiteX2" fmla="*/ 778933 w 863600"/>
              <a:gd name="connsiteY2" fmla="*/ 461433 h 475160"/>
              <a:gd name="connsiteX3" fmla="*/ 715433 w 863600"/>
              <a:gd name="connsiteY3" fmla="*/ 474133 h 475160"/>
              <a:gd name="connsiteX4" fmla="*/ 690033 w 863600"/>
              <a:gd name="connsiteY4" fmla="*/ 465666 h 475160"/>
              <a:gd name="connsiteX5" fmla="*/ 639233 w 863600"/>
              <a:gd name="connsiteY5" fmla="*/ 469900 h 475160"/>
              <a:gd name="connsiteX6" fmla="*/ 588433 w 863600"/>
              <a:gd name="connsiteY6" fmla="*/ 440266 h 475160"/>
              <a:gd name="connsiteX7" fmla="*/ 571500 w 863600"/>
              <a:gd name="connsiteY7" fmla="*/ 410633 h 475160"/>
              <a:gd name="connsiteX8" fmla="*/ 533400 w 863600"/>
              <a:gd name="connsiteY8" fmla="*/ 402166 h 475160"/>
              <a:gd name="connsiteX9" fmla="*/ 491066 w 863600"/>
              <a:gd name="connsiteY9" fmla="*/ 355600 h 475160"/>
              <a:gd name="connsiteX10" fmla="*/ 452966 w 863600"/>
              <a:gd name="connsiteY10" fmla="*/ 355600 h 475160"/>
              <a:gd name="connsiteX11" fmla="*/ 452966 w 863600"/>
              <a:gd name="connsiteY11" fmla="*/ 313266 h 475160"/>
              <a:gd name="connsiteX12" fmla="*/ 503766 w 863600"/>
              <a:gd name="connsiteY12" fmla="*/ 262466 h 475160"/>
              <a:gd name="connsiteX13" fmla="*/ 503766 w 863600"/>
              <a:gd name="connsiteY13" fmla="*/ 232833 h 475160"/>
              <a:gd name="connsiteX14" fmla="*/ 474133 w 863600"/>
              <a:gd name="connsiteY14" fmla="*/ 203200 h 475160"/>
              <a:gd name="connsiteX15" fmla="*/ 448733 w 863600"/>
              <a:gd name="connsiteY15" fmla="*/ 182033 h 475160"/>
              <a:gd name="connsiteX16" fmla="*/ 410633 w 863600"/>
              <a:gd name="connsiteY16" fmla="*/ 173566 h 475160"/>
              <a:gd name="connsiteX17" fmla="*/ 397933 w 863600"/>
              <a:gd name="connsiteY17" fmla="*/ 118533 h 475160"/>
              <a:gd name="connsiteX18" fmla="*/ 351366 w 863600"/>
              <a:gd name="connsiteY18" fmla="*/ 118533 h 475160"/>
              <a:gd name="connsiteX19" fmla="*/ 338666 w 863600"/>
              <a:gd name="connsiteY19" fmla="*/ 152400 h 475160"/>
              <a:gd name="connsiteX20" fmla="*/ 245533 w 863600"/>
              <a:gd name="connsiteY20" fmla="*/ 97366 h 475160"/>
              <a:gd name="connsiteX21" fmla="*/ 207433 w 863600"/>
              <a:gd name="connsiteY21" fmla="*/ 59266 h 475160"/>
              <a:gd name="connsiteX22" fmla="*/ 122766 w 863600"/>
              <a:gd name="connsiteY22" fmla="*/ 33866 h 475160"/>
              <a:gd name="connsiteX23" fmla="*/ 93133 w 863600"/>
              <a:gd name="connsiteY23" fmla="*/ 93133 h 475160"/>
              <a:gd name="connsiteX24" fmla="*/ 0 w 863600"/>
              <a:gd name="connsiteY24" fmla="*/ 131233 h 475160"/>
              <a:gd name="connsiteX25" fmla="*/ 12700 w 863600"/>
              <a:gd name="connsiteY25" fmla="*/ 0 h 4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63600" h="475160">
                <a:moveTo>
                  <a:pt x="863600" y="440266"/>
                </a:moveTo>
                <a:lnTo>
                  <a:pt x="808566" y="440266"/>
                </a:lnTo>
                <a:cubicBezTo>
                  <a:pt x="782082" y="462336"/>
                  <a:pt x="794187" y="461433"/>
                  <a:pt x="778933" y="461433"/>
                </a:cubicBezTo>
                <a:cubicBezTo>
                  <a:pt x="724026" y="475160"/>
                  <a:pt x="745587" y="474133"/>
                  <a:pt x="715433" y="474133"/>
                </a:cubicBezTo>
                <a:lnTo>
                  <a:pt x="690033" y="465666"/>
                </a:lnTo>
                <a:lnTo>
                  <a:pt x="639233" y="469900"/>
                </a:lnTo>
                <a:lnTo>
                  <a:pt x="588433" y="440266"/>
                </a:lnTo>
                <a:lnTo>
                  <a:pt x="571500" y="410633"/>
                </a:lnTo>
                <a:lnTo>
                  <a:pt x="533400" y="402166"/>
                </a:lnTo>
                <a:lnTo>
                  <a:pt x="491066" y="355600"/>
                </a:lnTo>
                <a:lnTo>
                  <a:pt x="452966" y="355600"/>
                </a:lnTo>
                <a:lnTo>
                  <a:pt x="452966" y="313266"/>
                </a:lnTo>
                <a:lnTo>
                  <a:pt x="503766" y="262466"/>
                </a:lnTo>
                <a:lnTo>
                  <a:pt x="503766" y="232833"/>
                </a:lnTo>
                <a:lnTo>
                  <a:pt x="474133" y="203200"/>
                </a:lnTo>
                <a:lnTo>
                  <a:pt x="448733" y="182033"/>
                </a:lnTo>
                <a:lnTo>
                  <a:pt x="410633" y="173566"/>
                </a:lnTo>
                <a:lnTo>
                  <a:pt x="397933" y="118533"/>
                </a:lnTo>
                <a:lnTo>
                  <a:pt x="351366" y="118533"/>
                </a:lnTo>
                <a:lnTo>
                  <a:pt x="338666" y="152400"/>
                </a:lnTo>
                <a:lnTo>
                  <a:pt x="245533" y="97366"/>
                </a:lnTo>
                <a:lnTo>
                  <a:pt x="207433" y="59266"/>
                </a:lnTo>
                <a:lnTo>
                  <a:pt x="122766" y="33866"/>
                </a:lnTo>
                <a:lnTo>
                  <a:pt x="93133" y="93133"/>
                </a:lnTo>
                <a:lnTo>
                  <a:pt x="0" y="131233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2451100" y="3228756"/>
            <a:ext cx="1765300" cy="850900"/>
          </a:xfrm>
          <a:custGeom>
            <a:avLst/>
            <a:gdLst>
              <a:gd name="connsiteX0" fmla="*/ 0 w 1765300"/>
              <a:gd name="connsiteY0" fmla="*/ 850900 h 850900"/>
              <a:gd name="connsiteX1" fmla="*/ 93133 w 1765300"/>
              <a:gd name="connsiteY1" fmla="*/ 800100 h 850900"/>
              <a:gd name="connsiteX2" fmla="*/ 182033 w 1765300"/>
              <a:gd name="connsiteY2" fmla="*/ 846667 h 850900"/>
              <a:gd name="connsiteX3" fmla="*/ 194733 w 1765300"/>
              <a:gd name="connsiteY3" fmla="*/ 817034 h 850900"/>
              <a:gd name="connsiteX4" fmla="*/ 177800 w 1765300"/>
              <a:gd name="connsiteY4" fmla="*/ 778934 h 850900"/>
              <a:gd name="connsiteX5" fmla="*/ 211667 w 1765300"/>
              <a:gd name="connsiteY5" fmla="*/ 749300 h 850900"/>
              <a:gd name="connsiteX6" fmla="*/ 262467 w 1765300"/>
              <a:gd name="connsiteY6" fmla="*/ 736600 h 850900"/>
              <a:gd name="connsiteX7" fmla="*/ 245533 w 1765300"/>
              <a:gd name="connsiteY7" fmla="*/ 677334 h 850900"/>
              <a:gd name="connsiteX8" fmla="*/ 270933 w 1765300"/>
              <a:gd name="connsiteY8" fmla="*/ 647700 h 850900"/>
              <a:gd name="connsiteX9" fmla="*/ 309033 w 1765300"/>
              <a:gd name="connsiteY9" fmla="*/ 626534 h 850900"/>
              <a:gd name="connsiteX10" fmla="*/ 351367 w 1765300"/>
              <a:gd name="connsiteY10" fmla="*/ 651934 h 850900"/>
              <a:gd name="connsiteX11" fmla="*/ 364067 w 1765300"/>
              <a:gd name="connsiteY11" fmla="*/ 626534 h 850900"/>
              <a:gd name="connsiteX12" fmla="*/ 397933 w 1765300"/>
              <a:gd name="connsiteY12" fmla="*/ 626534 h 850900"/>
              <a:gd name="connsiteX13" fmla="*/ 465667 w 1765300"/>
              <a:gd name="connsiteY13" fmla="*/ 660400 h 850900"/>
              <a:gd name="connsiteX14" fmla="*/ 474133 w 1765300"/>
              <a:gd name="connsiteY14" fmla="*/ 630767 h 850900"/>
              <a:gd name="connsiteX15" fmla="*/ 516467 w 1765300"/>
              <a:gd name="connsiteY15" fmla="*/ 618067 h 850900"/>
              <a:gd name="connsiteX16" fmla="*/ 546100 w 1765300"/>
              <a:gd name="connsiteY16" fmla="*/ 639234 h 850900"/>
              <a:gd name="connsiteX17" fmla="*/ 579967 w 1765300"/>
              <a:gd name="connsiteY17" fmla="*/ 626534 h 850900"/>
              <a:gd name="connsiteX18" fmla="*/ 579967 w 1765300"/>
              <a:gd name="connsiteY18" fmla="*/ 596900 h 850900"/>
              <a:gd name="connsiteX19" fmla="*/ 609600 w 1765300"/>
              <a:gd name="connsiteY19" fmla="*/ 571500 h 850900"/>
              <a:gd name="connsiteX20" fmla="*/ 647700 w 1765300"/>
              <a:gd name="connsiteY20" fmla="*/ 609600 h 850900"/>
              <a:gd name="connsiteX21" fmla="*/ 685800 w 1765300"/>
              <a:gd name="connsiteY21" fmla="*/ 609600 h 850900"/>
              <a:gd name="connsiteX22" fmla="*/ 698500 w 1765300"/>
              <a:gd name="connsiteY22" fmla="*/ 571500 h 850900"/>
              <a:gd name="connsiteX23" fmla="*/ 719667 w 1765300"/>
              <a:gd name="connsiteY23" fmla="*/ 529167 h 850900"/>
              <a:gd name="connsiteX24" fmla="*/ 749300 w 1765300"/>
              <a:gd name="connsiteY24" fmla="*/ 524934 h 850900"/>
              <a:gd name="connsiteX25" fmla="*/ 749300 w 1765300"/>
              <a:gd name="connsiteY25" fmla="*/ 495300 h 850900"/>
              <a:gd name="connsiteX26" fmla="*/ 783167 w 1765300"/>
              <a:gd name="connsiteY26" fmla="*/ 474134 h 850900"/>
              <a:gd name="connsiteX27" fmla="*/ 833967 w 1765300"/>
              <a:gd name="connsiteY27" fmla="*/ 436034 h 850900"/>
              <a:gd name="connsiteX28" fmla="*/ 910167 w 1765300"/>
              <a:gd name="connsiteY28" fmla="*/ 410634 h 850900"/>
              <a:gd name="connsiteX29" fmla="*/ 939800 w 1765300"/>
              <a:gd name="connsiteY29" fmla="*/ 393700 h 850900"/>
              <a:gd name="connsiteX30" fmla="*/ 922867 w 1765300"/>
              <a:gd name="connsiteY30" fmla="*/ 359834 h 850900"/>
              <a:gd name="connsiteX31" fmla="*/ 922867 w 1765300"/>
              <a:gd name="connsiteY31" fmla="*/ 321734 h 850900"/>
              <a:gd name="connsiteX32" fmla="*/ 973667 w 1765300"/>
              <a:gd name="connsiteY32" fmla="*/ 321734 h 850900"/>
              <a:gd name="connsiteX33" fmla="*/ 1024467 w 1765300"/>
              <a:gd name="connsiteY33" fmla="*/ 359834 h 850900"/>
              <a:gd name="connsiteX34" fmla="*/ 1058333 w 1765300"/>
              <a:gd name="connsiteY34" fmla="*/ 410634 h 850900"/>
              <a:gd name="connsiteX35" fmla="*/ 1096433 w 1765300"/>
              <a:gd name="connsiteY35" fmla="*/ 436034 h 850900"/>
              <a:gd name="connsiteX36" fmla="*/ 1198033 w 1765300"/>
              <a:gd name="connsiteY36" fmla="*/ 448734 h 850900"/>
              <a:gd name="connsiteX37" fmla="*/ 1265767 w 1765300"/>
              <a:gd name="connsiteY37" fmla="*/ 427567 h 850900"/>
              <a:gd name="connsiteX38" fmla="*/ 1303867 w 1765300"/>
              <a:gd name="connsiteY38" fmla="*/ 427567 h 850900"/>
              <a:gd name="connsiteX39" fmla="*/ 1329267 w 1765300"/>
              <a:gd name="connsiteY39" fmla="*/ 469900 h 850900"/>
              <a:gd name="connsiteX40" fmla="*/ 1363133 w 1765300"/>
              <a:gd name="connsiteY40" fmla="*/ 491067 h 850900"/>
              <a:gd name="connsiteX41" fmla="*/ 1413933 w 1765300"/>
              <a:gd name="connsiteY41" fmla="*/ 491067 h 850900"/>
              <a:gd name="connsiteX42" fmla="*/ 1435100 w 1765300"/>
              <a:gd name="connsiteY42" fmla="*/ 444500 h 850900"/>
              <a:gd name="connsiteX43" fmla="*/ 1439333 w 1765300"/>
              <a:gd name="connsiteY43" fmla="*/ 414867 h 850900"/>
              <a:gd name="connsiteX44" fmla="*/ 1447800 w 1765300"/>
              <a:gd name="connsiteY44" fmla="*/ 359834 h 850900"/>
              <a:gd name="connsiteX45" fmla="*/ 1468967 w 1765300"/>
              <a:gd name="connsiteY45" fmla="*/ 334434 h 850900"/>
              <a:gd name="connsiteX46" fmla="*/ 1502833 w 1765300"/>
              <a:gd name="connsiteY46" fmla="*/ 368300 h 850900"/>
              <a:gd name="connsiteX47" fmla="*/ 1502833 w 1765300"/>
              <a:gd name="connsiteY47" fmla="*/ 368300 h 850900"/>
              <a:gd name="connsiteX48" fmla="*/ 1524000 w 1765300"/>
              <a:gd name="connsiteY48" fmla="*/ 334434 h 850900"/>
              <a:gd name="connsiteX49" fmla="*/ 1545167 w 1765300"/>
              <a:gd name="connsiteY49" fmla="*/ 275167 h 850900"/>
              <a:gd name="connsiteX50" fmla="*/ 1574800 w 1765300"/>
              <a:gd name="connsiteY50" fmla="*/ 270934 h 850900"/>
              <a:gd name="connsiteX51" fmla="*/ 1587500 w 1765300"/>
              <a:gd name="connsiteY51" fmla="*/ 237067 h 850900"/>
              <a:gd name="connsiteX52" fmla="*/ 1621367 w 1765300"/>
              <a:gd name="connsiteY52" fmla="*/ 249767 h 850900"/>
              <a:gd name="connsiteX53" fmla="*/ 1659467 w 1765300"/>
              <a:gd name="connsiteY53" fmla="*/ 241300 h 850900"/>
              <a:gd name="connsiteX54" fmla="*/ 1697567 w 1765300"/>
              <a:gd name="connsiteY54" fmla="*/ 190500 h 850900"/>
              <a:gd name="connsiteX55" fmla="*/ 1722967 w 1765300"/>
              <a:gd name="connsiteY55" fmla="*/ 110067 h 850900"/>
              <a:gd name="connsiteX56" fmla="*/ 1731433 w 1765300"/>
              <a:gd name="connsiteY56" fmla="*/ 59267 h 850900"/>
              <a:gd name="connsiteX57" fmla="*/ 1765300 w 1765300"/>
              <a:gd name="connsiteY57" fmla="*/ 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65300" h="850900">
                <a:moveTo>
                  <a:pt x="0" y="850900"/>
                </a:moveTo>
                <a:cubicBezTo>
                  <a:pt x="80896" y="796969"/>
                  <a:pt x="45673" y="800100"/>
                  <a:pt x="93133" y="800100"/>
                </a:cubicBezTo>
                <a:lnTo>
                  <a:pt x="182033" y="846667"/>
                </a:lnTo>
                <a:lnTo>
                  <a:pt x="194733" y="817034"/>
                </a:lnTo>
                <a:lnTo>
                  <a:pt x="177800" y="778934"/>
                </a:lnTo>
                <a:cubicBezTo>
                  <a:pt x="183430" y="739521"/>
                  <a:pt x="172055" y="749300"/>
                  <a:pt x="211667" y="749300"/>
                </a:cubicBezTo>
                <a:lnTo>
                  <a:pt x="262467" y="736600"/>
                </a:lnTo>
                <a:lnTo>
                  <a:pt x="245533" y="677334"/>
                </a:lnTo>
                <a:lnTo>
                  <a:pt x="270933" y="647700"/>
                </a:lnTo>
                <a:lnTo>
                  <a:pt x="309033" y="626534"/>
                </a:lnTo>
                <a:lnTo>
                  <a:pt x="351367" y="651934"/>
                </a:lnTo>
                <a:lnTo>
                  <a:pt x="364067" y="626534"/>
                </a:lnTo>
                <a:lnTo>
                  <a:pt x="397933" y="626534"/>
                </a:lnTo>
                <a:lnTo>
                  <a:pt x="465667" y="660400"/>
                </a:lnTo>
                <a:lnTo>
                  <a:pt x="474133" y="630767"/>
                </a:lnTo>
                <a:lnTo>
                  <a:pt x="516467" y="618067"/>
                </a:lnTo>
                <a:lnTo>
                  <a:pt x="546100" y="639234"/>
                </a:lnTo>
                <a:lnTo>
                  <a:pt x="579967" y="626534"/>
                </a:lnTo>
                <a:lnTo>
                  <a:pt x="579967" y="596900"/>
                </a:lnTo>
                <a:lnTo>
                  <a:pt x="609600" y="571500"/>
                </a:lnTo>
                <a:lnTo>
                  <a:pt x="647700" y="609600"/>
                </a:lnTo>
                <a:lnTo>
                  <a:pt x="685800" y="609600"/>
                </a:lnTo>
                <a:lnTo>
                  <a:pt x="698500" y="571500"/>
                </a:lnTo>
                <a:lnTo>
                  <a:pt x="719667" y="529167"/>
                </a:lnTo>
                <a:lnTo>
                  <a:pt x="749300" y="524934"/>
                </a:lnTo>
                <a:lnTo>
                  <a:pt x="749300" y="495300"/>
                </a:lnTo>
                <a:lnTo>
                  <a:pt x="783167" y="474134"/>
                </a:lnTo>
                <a:lnTo>
                  <a:pt x="833967" y="436034"/>
                </a:lnTo>
                <a:lnTo>
                  <a:pt x="910167" y="410634"/>
                </a:lnTo>
                <a:lnTo>
                  <a:pt x="939800" y="393700"/>
                </a:lnTo>
                <a:lnTo>
                  <a:pt x="922867" y="359834"/>
                </a:lnTo>
                <a:lnTo>
                  <a:pt x="922867" y="321734"/>
                </a:lnTo>
                <a:lnTo>
                  <a:pt x="973667" y="321734"/>
                </a:lnTo>
                <a:lnTo>
                  <a:pt x="1024467" y="359834"/>
                </a:lnTo>
                <a:lnTo>
                  <a:pt x="1058333" y="410634"/>
                </a:lnTo>
                <a:lnTo>
                  <a:pt x="1096433" y="436034"/>
                </a:lnTo>
                <a:lnTo>
                  <a:pt x="1198033" y="448734"/>
                </a:lnTo>
                <a:lnTo>
                  <a:pt x="1265767" y="427567"/>
                </a:lnTo>
                <a:lnTo>
                  <a:pt x="1303867" y="427567"/>
                </a:lnTo>
                <a:lnTo>
                  <a:pt x="1329267" y="469900"/>
                </a:lnTo>
                <a:lnTo>
                  <a:pt x="1363133" y="491067"/>
                </a:lnTo>
                <a:lnTo>
                  <a:pt x="1413933" y="491067"/>
                </a:lnTo>
                <a:lnTo>
                  <a:pt x="1435100" y="444500"/>
                </a:lnTo>
                <a:lnTo>
                  <a:pt x="1439333" y="414867"/>
                </a:lnTo>
                <a:lnTo>
                  <a:pt x="1447800" y="359834"/>
                </a:lnTo>
                <a:lnTo>
                  <a:pt x="1468967" y="334434"/>
                </a:lnTo>
                <a:lnTo>
                  <a:pt x="1502833" y="368300"/>
                </a:lnTo>
                <a:lnTo>
                  <a:pt x="1502833" y="368300"/>
                </a:lnTo>
                <a:lnTo>
                  <a:pt x="1524000" y="334434"/>
                </a:lnTo>
                <a:lnTo>
                  <a:pt x="1545167" y="275167"/>
                </a:lnTo>
                <a:lnTo>
                  <a:pt x="1574800" y="270934"/>
                </a:lnTo>
                <a:lnTo>
                  <a:pt x="1587500" y="237067"/>
                </a:lnTo>
                <a:lnTo>
                  <a:pt x="1621367" y="249767"/>
                </a:lnTo>
                <a:lnTo>
                  <a:pt x="1659467" y="241300"/>
                </a:lnTo>
                <a:lnTo>
                  <a:pt x="1697567" y="190500"/>
                </a:lnTo>
                <a:lnTo>
                  <a:pt x="1722967" y="110067"/>
                </a:lnTo>
                <a:lnTo>
                  <a:pt x="1731433" y="59267"/>
                </a:lnTo>
                <a:lnTo>
                  <a:pt x="176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2459567" y="4168556"/>
            <a:ext cx="1540933" cy="42334"/>
          </a:xfrm>
          <a:custGeom>
            <a:avLst/>
            <a:gdLst>
              <a:gd name="connsiteX0" fmla="*/ 1540933 w 1540933"/>
              <a:gd name="connsiteY0" fmla="*/ 21167 h 42334"/>
              <a:gd name="connsiteX1" fmla="*/ 1468966 w 1540933"/>
              <a:gd name="connsiteY1" fmla="*/ 21167 h 42334"/>
              <a:gd name="connsiteX2" fmla="*/ 592666 w 1540933"/>
              <a:gd name="connsiteY2" fmla="*/ 8467 h 42334"/>
              <a:gd name="connsiteX3" fmla="*/ 287866 w 1540933"/>
              <a:gd name="connsiteY3" fmla="*/ 12700 h 42334"/>
              <a:gd name="connsiteX4" fmla="*/ 241300 w 1540933"/>
              <a:gd name="connsiteY4" fmla="*/ 0 h 42334"/>
              <a:gd name="connsiteX5" fmla="*/ 254000 w 1540933"/>
              <a:gd name="connsiteY5" fmla="*/ 42334 h 42334"/>
              <a:gd name="connsiteX6" fmla="*/ 254000 w 1540933"/>
              <a:gd name="connsiteY6" fmla="*/ 42334 h 42334"/>
              <a:gd name="connsiteX7" fmla="*/ 0 w 1540933"/>
              <a:gd name="connsiteY7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0933" h="42334">
                <a:moveTo>
                  <a:pt x="1540933" y="21167"/>
                </a:moveTo>
                <a:lnTo>
                  <a:pt x="1468966" y="21167"/>
                </a:lnTo>
                <a:lnTo>
                  <a:pt x="592666" y="8467"/>
                </a:lnTo>
                <a:lnTo>
                  <a:pt x="287866" y="12700"/>
                </a:lnTo>
                <a:lnTo>
                  <a:pt x="241300" y="0"/>
                </a:lnTo>
                <a:lnTo>
                  <a:pt x="254000" y="42334"/>
                </a:lnTo>
                <a:lnTo>
                  <a:pt x="254000" y="42334"/>
                </a:lnTo>
                <a:lnTo>
                  <a:pt x="0" y="423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5832475" y="1929123"/>
            <a:ext cx="212725" cy="647700"/>
          </a:xfrm>
          <a:custGeom>
            <a:avLst/>
            <a:gdLst>
              <a:gd name="connsiteX0" fmla="*/ 0 w 212725"/>
              <a:gd name="connsiteY0" fmla="*/ 647700 h 647700"/>
              <a:gd name="connsiteX1" fmla="*/ 3175 w 212725"/>
              <a:gd name="connsiteY1" fmla="*/ 606425 h 647700"/>
              <a:gd name="connsiteX2" fmla="*/ 22225 w 212725"/>
              <a:gd name="connsiteY2" fmla="*/ 571500 h 647700"/>
              <a:gd name="connsiteX3" fmla="*/ 22225 w 212725"/>
              <a:gd name="connsiteY3" fmla="*/ 530225 h 647700"/>
              <a:gd name="connsiteX4" fmla="*/ 22225 w 212725"/>
              <a:gd name="connsiteY4" fmla="*/ 460375 h 647700"/>
              <a:gd name="connsiteX5" fmla="*/ 38100 w 212725"/>
              <a:gd name="connsiteY5" fmla="*/ 412750 h 647700"/>
              <a:gd name="connsiteX6" fmla="*/ 66675 w 212725"/>
              <a:gd name="connsiteY6" fmla="*/ 361950 h 647700"/>
              <a:gd name="connsiteX7" fmla="*/ 101600 w 212725"/>
              <a:gd name="connsiteY7" fmla="*/ 311150 h 647700"/>
              <a:gd name="connsiteX8" fmla="*/ 101600 w 212725"/>
              <a:gd name="connsiteY8" fmla="*/ 260350 h 647700"/>
              <a:gd name="connsiteX9" fmla="*/ 130175 w 212725"/>
              <a:gd name="connsiteY9" fmla="*/ 222250 h 647700"/>
              <a:gd name="connsiteX10" fmla="*/ 165100 w 212725"/>
              <a:gd name="connsiteY10" fmla="*/ 196850 h 647700"/>
              <a:gd name="connsiteX11" fmla="*/ 196850 w 212725"/>
              <a:gd name="connsiteY11" fmla="*/ 152400 h 647700"/>
              <a:gd name="connsiteX12" fmla="*/ 196850 w 212725"/>
              <a:gd name="connsiteY12" fmla="*/ 114300 h 647700"/>
              <a:gd name="connsiteX13" fmla="*/ 193675 w 212725"/>
              <a:gd name="connsiteY13" fmla="*/ 88900 h 647700"/>
              <a:gd name="connsiteX14" fmla="*/ 212725 w 212725"/>
              <a:gd name="connsiteY14" fmla="*/ 50800 h 647700"/>
              <a:gd name="connsiteX15" fmla="*/ 212725 w 21272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2725" h="647700">
                <a:moveTo>
                  <a:pt x="0" y="647700"/>
                </a:moveTo>
                <a:lnTo>
                  <a:pt x="3175" y="606425"/>
                </a:lnTo>
                <a:cubicBezTo>
                  <a:pt x="22770" y="573767"/>
                  <a:pt x="22225" y="587017"/>
                  <a:pt x="22225" y="571500"/>
                </a:cubicBezTo>
                <a:lnTo>
                  <a:pt x="22225" y="530225"/>
                </a:lnTo>
                <a:lnTo>
                  <a:pt x="22225" y="460375"/>
                </a:lnTo>
                <a:lnTo>
                  <a:pt x="38100" y="412750"/>
                </a:lnTo>
                <a:lnTo>
                  <a:pt x="66675" y="361950"/>
                </a:lnTo>
                <a:lnTo>
                  <a:pt x="101600" y="311150"/>
                </a:lnTo>
                <a:lnTo>
                  <a:pt x="101600" y="260350"/>
                </a:lnTo>
                <a:cubicBezTo>
                  <a:pt x="125542" y="226148"/>
                  <a:pt x="114690" y="237735"/>
                  <a:pt x="130175" y="222250"/>
                </a:cubicBezTo>
                <a:lnTo>
                  <a:pt x="165100" y="196850"/>
                </a:lnTo>
                <a:lnTo>
                  <a:pt x="196850" y="152400"/>
                </a:lnTo>
                <a:lnTo>
                  <a:pt x="196850" y="114300"/>
                </a:lnTo>
                <a:lnTo>
                  <a:pt x="193675" y="88900"/>
                </a:lnTo>
                <a:lnTo>
                  <a:pt x="212725" y="50800"/>
                </a:lnTo>
                <a:lnTo>
                  <a:pt x="212725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16"/>
          <p:cNvGrpSpPr/>
          <p:nvPr/>
        </p:nvGrpSpPr>
        <p:grpSpPr>
          <a:xfrm>
            <a:off x="5258858" y="3161023"/>
            <a:ext cx="1733550" cy="276999"/>
            <a:chOff x="4070350" y="3561433"/>
            <a:chExt cx="1733550" cy="276999"/>
          </a:xfrm>
        </p:grpSpPr>
        <p:sp>
          <p:nvSpPr>
            <p:cNvPr id="30" name="Oval 2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493858" y="2972825"/>
            <a:ext cx="1733550" cy="276999"/>
            <a:chOff x="4070350" y="3561433"/>
            <a:chExt cx="1733550" cy="276999"/>
          </a:xfrm>
        </p:grpSpPr>
        <p:sp>
          <p:nvSpPr>
            <p:cNvPr id="33" name="Oval 3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116"/>
          <p:cNvGrpSpPr/>
          <p:nvPr/>
        </p:nvGrpSpPr>
        <p:grpSpPr>
          <a:xfrm>
            <a:off x="3280933" y="3438022"/>
            <a:ext cx="1714550" cy="276999"/>
            <a:chOff x="2463800" y="3556631"/>
            <a:chExt cx="1714550" cy="276999"/>
          </a:xfrm>
        </p:grpSpPr>
        <p:sp>
          <p:nvSpPr>
            <p:cNvPr id="36" name="Oval 3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2463800" y="3556631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3350833" y="5018824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Georgia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762375" y="4524040"/>
            <a:ext cx="8350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South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823858" y="423314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North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613729" y="380265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Virginia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216400" y="294089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Pennsylvania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492725" y="2388724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New York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575300" y="369470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Maryland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815062" y="352297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Delaware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001908" y="333558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Jersey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341533" y="3060276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Connecticut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665962" y="26702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Massachusetts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860216" y="2490608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Hampshire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>
            <a:off x="5029201" y="3694707"/>
            <a:ext cx="572657" cy="14679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5421742" y="3398090"/>
            <a:ext cx="580166" cy="9073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5995510" y="2426242"/>
            <a:ext cx="845656" cy="22494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6014560" y="2709864"/>
            <a:ext cx="632352" cy="11460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>
            <a:off x="5832475" y="2913373"/>
            <a:ext cx="509058" cy="285466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>
            <a:endCxn id="46" idx="1"/>
          </p:cNvCxnSpPr>
          <p:nvPr/>
        </p:nvCxnSpPr>
        <p:spPr>
          <a:xfrm>
            <a:off x="5300902" y="3651496"/>
            <a:ext cx="514160" cy="9977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6502400" y="28734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Rhode Island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69" name="Gerade Verbindung mit Pfeil 68"/>
          <p:cNvCxnSpPr/>
          <p:nvPr/>
        </p:nvCxnSpPr>
        <p:spPr>
          <a:xfrm>
            <a:off x="6053243" y="2864974"/>
            <a:ext cx="449157" cy="16058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ild 5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022350"/>
            <a:ext cx="8229601" cy="504394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Freihandform 5"/>
          <p:cNvSpPr/>
          <p:nvPr/>
        </p:nvSpPr>
        <p:spPr>
          <a:xfrm>
            <a:off x="1123950" y="1033773"/>
            <a:ext cx="1244600" cy="2832100"/>
          </a:xfrm>
          <a:custGeom>
            <a:avLst/>
            <a:gdLst>
              <a:gd name="connsiteX0" fmla="*/ 0 w 1244600"/>
              <a:gd name="connsiteY0" fmla="*/ 0 h 2832100"/>
              <a:gd name="connsiteX1" fmla="*/ 12700 w 1244600"/>
              <a:gd name="connsiteY1" fmla="*/ 44450 h 2832100"/>
              <a:gd name="connsiteX2" fmla="*/ 101600 w 1244600"/>
              <a:gd name="connsiteY2" fmla="*/ 152400 h 2832100"/>
              <a:gd name="connsiteX3" fmla="*/ 127000 w 1244600"/>
              <a:gd name="connsiteY3" fmla="*/ 171450 h 2832100"/>
              <a:gd name="connsiteX4" fmla="*/ 304800 w 1244600"/>
              <a:gd name="connsiteY4" fmla="*/ 247650 h 2832100"/>
              <a:gd name="connsiteX5" fmla="*/ 438150 w 1244600"/>
              <a:gd name="connsiteY5" fmla="*/ 393700 h 2832100"/>
              <a:gd name="connsiteX6" fmla="*/ 584200 w 1244600"/>
              <a:gd name="connsiteY6" fmla="*/ 533400 h 2832100"/>
              <a:gd name="connsiteX7" fmla="*/ 520700 w 1244600"/>
              <a:gd name="connsiteY7" fmla="*/ 666750 h 2832100"/>
              <a:gd name="connsiteX8" fmla="*/ 552450 w 1244600"/>
              <a:gd name="connsiteY8" fmla="*/ 800100 h 2832100"/>
              <a:gd name="connsiteX9" fmla="*/ 609600 w 1244600"/>
              <a:gd name="connsiteY9" fmla="*/ 901700 h 2832100"/>
              <a:gd name="connsiteX10" fmla="*/ 647700 w 1244600"/>
              <a:gd name="connsiteY10" fmla="*/ 1009650 h 2832100"/>
              <a:gd name="connsiteX11" fmla="*/ 723900 w 1244600"/>
              <a:gd name="connsiteY11" fmla="*/ 1054100 h 2832100"/>
              <a:gd name="connsiteX12" fmla="*/ 800100 w 1244600"/>
              <a:gd name="connsiteY12" fmla="*/ 1104900 h 2832100"/>
              <a:gd name="connsiteX13" fmla="*/ 831850 w 1244600"/>
              <a:gd name="connsiteY13" fmla="*/ 1162050 h 2832100"/>
              <a:gd name="connsiteX14" fmla="*/ 946150 w 1244600"/>
              <a:gd name="connsiteY14" fmla="*/ 1238250 h 2832100"/>
              <a:gd name="connsiteX15" fmla="*/ 952500 w 1244600"/>
              <a:gd name="connsiteY15" fmla="*/ 1339850 h 2832100"/>
              <a:gd name="connsiteX16" fmla="*/ 990600 w 1244600"/>
              <a:gd name="connsiteY16" fmla="*/ 1403350 h 2832100"/>
              <a:gd name="connsiteX17" fmla="*/ 971550 w 1244600"/>
              <a:gd name="connsiteY17" fmla="*/ 1460500 h 2832100"/>
              <a:gd name="connsiteX18" fmla="*/ 971550 w 1244600"/>
              <a:gd name="connsiteY18" fmla="*/ 1511300 h 2832100"/>
              <a:gd name="connsiteX19" fmla="*/ 990600 w 1244600"/>
              <a:gd name="connsiteY19" fmla="*/ 1562100 h 2832100"/>
              <a:gd name="connsiteX20" fmla="*/ 1041400 w 1244600"/>
              <a:gd name="connsiteY20" fmla="*/ 1581150 h 2832100"/>
              <a:gd name="connsiteX21" fmla="*/ 1073150 w 1244600"/>
              <a:gd name="connsiteY21" fmla="*/ 1638300 h 2832100"/>
              <a:gd name="connsiteX22" fmla="*/ 1117600 w 1244600"/>
              <a:gd name="connsiteY22" fmla="*/ 1689100 h 2832100"/>
              <a:gd name="connsiteX23" fmla="*/ 1168400 w 1244600"/>
              <a:gd name="connsiteY23" fmla="*/ 1727200 h 2832100"/>
              <a:gd name="connsiteX24" fmla="*/ 1155700 w 1244600"/>
              <a:gd name="connsiteY24" fmla="*/ 1797050 h 2832100"/>
              <a:gd name="connsiteX25" fmla="*/ 1117600 w 1244600"/>
              <a:gd name="connsiteY25" fmla="*/ 1879600 h 2832100"/>
              <a:gd name="connsiteX26" fmla="*/ 1003300 w 1244600"/>
              <a:gd name="connsiteY26" fmla="*/ 1917700 h 2832100"/>
              <a:gd name="connsiteX27" fmla="*/ 965200 w 1244600"/>
              <a:gd name="connsiteY27" fmla="*/ 1974850 h 2832100"/>
              <a:gd name="connsiteX28" fmla="*/ 990600 w 1244600"/>
              <a:gd name="connsiteY28" fmla="*/ 2044700 h 2832100"/>
              <a:gd name="connsiteX29" fmla="*/ 958850 w 1244600"/>
              <a:gd name="connsiteY29" fmla="*/ 2120900 h 2832100"/>
              <a:gd name="connsiteX30" fmla="*/ 920750 w 1244600"/>
              <a:gd name="connsiteY30" fmla="*/ 2146300 h 2832100"/>
              <a:gd name="connsiteX31" fmla="*/ 895350 w 1244600"/>
              <a:gd name="connsiteY31" fmla="*/ 2209800 h 2832100"/>
              <a:gd name="connsiteX32" fmla="*/ 895350 w 1244600"/>
              <a:gd name="connsiteY32" fmla="*/ 2273300 h 2832100"/>
              <a:gd name="connsiteX33" fmla="*/ 920750 w 1244600"/>
              <a:gd name="connsiteY33" fmla="*/ 2381250 h 2832100"/>
              <a:gd name="connsiteX34" fmla="*/ 1035050 w 1244600"/>
              <a:gd name="connsiteY34" fmla="*/ 2482850 h 2832100"/>
              <a:gd name="connsiteX35" fmla="*/ 1117600 w 1244600"/>
              <a:gd name="connsiteY35" fmla="*/ 2571750 h 2832100"/>
              <a:gd name="connsiteX36" fmla="*/ 1174750 w 1244600"/>
              <a:gd name="connsiteY36" fmla="*/ 2578100 h 2832100"/>
              <a:gd name="connsiteX37" fmla="*/ 1155700 w 1244600"/>
              <a:gd name="connsiteY37" fmla="*/ 2641600 h 2832100"/>
              <a:gd name="connsiteX38" fmla="*/ 1123950 w 1244600"/>
              <a:gd name="connsiteY38" fmla="*/ 2736850 h 2832100"/>
              <a:gd name="connsiteX39" fmla="*/ 1123950 w 1244600"/>
              <a:gd name="connsiteY39" fmla="*/ 2736850 h 2832100"/>
              <a:gd name="connsiteX40" fmla="*/ 1206500 w 1244600"/>
              <a:gd name="connsiteY40" fmla="*/ 2825750 h 2832100"/>
              <a:gd name="connsiteX41" fmla="*/ 1206500 w 1244600"/>
              <a:gd name="connsiteY41" fmla="*/ 2825750 h 2832100"/>
              <a:gd name="connsiteX42" fmla="*/ 1244600 w 1244600"/>
              <a:gd name="connsiteY42" fmla="*/ 28321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44600" h="2832100">
                <a:moveTo>
                  <a:pt x="0" y="0"/>
                </a:moveTo>
                <a:lnTo>
                  <a:pt x="12700" y="44450"/>
                </a:lnTo>
                <a:cubicBezTo>
                  <a:pt x="42333" y="80433"/>
                  <a:pt x="70416" y="117752"/>
                  <a:pt x="101600" y="152400"/>
                </a:cubicBezTo>
                <a:cubicBezTo>
                  <a:pt x="108680" y="160267"/>
                  <a:pt x="127000" y="171450"/>
                  <a:pt x="127000" y="171450"/>
                </a:cubicBezTo>
                <a:lnTo>
                  <a:pt x="304800" y="247650"/>
                </a:lnTo>
                <a:lnTo>
                  <a:pt x="438150" y="393700"/>
                </a:lnTo>
                <a:lnTo>
                  <a:pt x="584200" y="533400"/>
                </a:lnTo>
                <a:cubicBezTo>
                  <a:pt x="519753" y="662293"/>
                  <a:pt x="520700" y="613070"/>
                  <a:pt x="520700" y="666750"/>
                </a:cubicBezTo>
                <a:lnTo>
                  <a:pt x="552450" y="800100"/>
                </a:lnTo>
                <a:lnTo>
                  <a:pt x="609600" y="901700"/>
                </a:lnTo>
                <a:lnTo>
                  <a:pt x="647700" y="1009650"/>
                </a:lnTo>
                <a:cubicBezTo>
                  <a:pt x="719336" y="1055236"/>
                  <a:pt x="689952" y="1054100"/>
                  <a:pt x="723900" y="1054100"/>
                </a:cubicBezTo>
                <a:lnTo>
                  <a:pt x="800100" y="1104900"/>
                </a:lnTo>
                <a:cubicBezTo>
                  <a:pt x="832972" y="1157495"/>
                  <a:pt x="831850" y="1135731"/>
                  <a:pt x="831850" y="1162050"/>
                </a:cubicBezTo>
                <a:lnTo>
                  <a:pt x="946150" y="1238250"/>
                </a:lnTo>
                <a:lnTo>
                  <a:pt x="952500" y="1339850"/>
                </a:lnTo>
                <a:lnTo>
                  <a:pt x="990600" y="1403350"/>
                </a:lnTo>
                <a:cubicBezTo>
                  <a:pt x="970807" y="1456132"/>
                  <a:pt x="971550" y="1436065"/>
                  <a:pt x="971550" y="1460500"/>
                </a:cubicBezTo>
                <a:lnTo>
                  <a:pt x="971550" y="1511300"/>
                </a:lnTo>
                <a:cubicBezTo>
                  <a:pt x="984763" y="1564153"/>
                  <a:pt x="966796" y="1562100"/>
                  <a:pt x="990600" y="1562100"/>
                </a:cubicBezTo>
                <a:lnTo>
                  <a:pt x="1041400" y="1581150"/>
                </a:lnTo>
                <a:lnTo>
                  <a:pt x="1073150" y="1638300"/>
                </a:lnTo>
                <a:lnTo>
                  <a:pt x="1117600" y="1689100"/>
                </a:lnTo>
                <a:lnTo>
                  <a:pt x="1168400" y="1727200"/>
                </a:lnTo>
                <a:lnTo>
                  <a:pt x="1155700" y="1797050"/>
                </a:lnTo>
                <a:lnTo>
                  <a:pt x="1117600" y="1879600"/>
                </a:lnTo>
                <a:lnTo>
                  <a:pt x="1003300" y="1917700"/>
                </a:lnTo>
                <a:lnTo>
                  <a:pt x="965200" y="1974850"/>
                </a:lnTo>
                <a:lnTo>
                  <a:pt x="990600" y="2044700"/>
                </a:lnTo>
                <a:lnTo>
                  <a:pt x="958850" y="2120900"/>
                </a:lnTo>
                <a:lnTo>
                  <a:pt x="920750" y="2146300"/>
                </a:lnTo>
                <a:cubicBezTo>
                  <a:pt x="893457" y="2200886"/>
                  <a:pt x="895350" y="2178168"/>
                  <a:pt x="895350" y="2209800"/>
                </a:cubicBezTo>
                <a:lnTo>
                  <a:pt x="895350" y="2273300"/>
                </a:lnTo>
                <a:lnTo>
                  <a:pt x="920750" y="2381250"/>
                </a:lnTo>
                <a:lnTo>
                  <a:pt x="1035050" y="2482850"/>
                </a:lnTo>
                <a:lnTo>
                  <a:pt x="1117600" y="2571750"/>
                </a:lnTo>
                <a:lnTo>
                  <a:pt x="1174750" y="2578100"/>
                </a:lnTo>
                <a:lnTo>
                  <a:pt x="1155700" y="2641600"/>
                </a:lnTo>
                <a:lnTo>
                  <a:pt x="1123950" y="2736850"/>
                </a:lnTo>
                <a:lnTo>
                  <a:pt x="1123950" y="2736850"/>
                </a:lnTo>
                <a:lnTo>
                  <a:pt x="1206500" y="2825750"/>
                </a:lnTo>
                <a:lnTo>
                  <a:pt x="1206500" y="2825750"/>
                </a:lnTo>
                <a:lnTo>
                  <a:pt x="1244600" y="283210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2000250" y="3872223"/>
            <a:ext cx="508000" cy="1670050"/>
          </a:xfrm>
          <a:custGeom>
            <a:avLst/>
            <a:gdLst>
              <a:gd name="connsiteX0" fmla="*/ 368300 w 508000"/>
              <a:gd name="connsiteY0" fmla="*/ 0 h 1670050"/>
              <a:gd name="connsiteX1" fmla="*/ 406400 w 508000"/>
              <a:gd name="connsiteY1" fmla="*/ 38100 h 1670050"/>
              <a:gd name="connsiteX2" fmla="*/ 444500 w 508000"/>
              <a:gd name="connsiteY2" fmla="*/ 95250 h 1670050"/>
              <a:gd name="connsiteX3" fmla="*/ 419100 w 508000"/>
              <a:gd name="connsiteY3" fmla="*/ 152400 h 1670050"/>
              <a:gd name="connsiteX4" fmla="*/ 450850 w 508000"/>
              <a:gd name="connsiteY4" fmla="*/ 222250 h 1670050"/>
              <a:gd name="connsiteX5" fmla="*/ 508000 w 508000"/>
              <a:gd name="connsiteY5" fmla="*/ 247650 h 1670050"/>
              <a:gd name="connsiteX6" fmla="*/ 482600 w 508000"/>
              <a:gd name="connsiteY6" fmla="*/ 317500 h 1670050"/>
              <a:gd name="connsiteX7" fmla="*/ 450850 w 508000"/>
              <a:gd name="connsiteY7" fmla="*/ 342900 h 1670050"/>
              <a:gd name="connsiteX8" fmla="*/ 412750 w 508000"/>
              <a:gd name="connsiteY8" fmla="*/ 342900 h 1670050"/>
              <a:gd name="connsiteX9" fmla="*/ 412750 w 508000"/>
              <a:gd name="connsiteY9" fmla="*/ 342900 h 1670050"/>
              <a:gd name="connsiteX10" fmla="*/ 393700 w 508000"/>
              <a:gd name="connsiteY10" fmla="*/ 400050 h 1670050"/>
              <a:gd name="connsiteX11" fmla="*/ 393700 w 508000"/>
              <a:gd name="connsiteY11" fmla="*/ 438150 h 1670050"/>
              <a:gd name="connsiteX12" fmla="*/ 393700 w 508000"/>
              <a:gd name="connsiteY12" fmla="*/ 438150 h 1670050"/>
              <a:gd name="connsiteX13" fmla="*/ 393700 w 508000"/>
              <a:gd name="connsiteY13" fmla="*/ 488950 h 1670050"/>
              <a:gd name="connsiteX14" fmla="*/ 393700 w 508000"/>
              <a:gd name="connsiteY14" fmla="*/ 488950 h 1670050"/>
              <a:gd name="connsiteX15" fmla="*/ 342900 w 508000"/>
              <a:gd name="connsiteY15" fmla="*/ 520700 h 1670050"/>
              <a:gd name="connsiteX16" fmla="*/ 342900 w 508000"/>
              <a:gd name="connsiteY16" fmla="*/ 565150 h 1670050"/>
              <a:gd name="connsiteX17" fmla="*/ 342900 w 508000"/>
              <a:gd name="connsiteY17" fmla="*/ 565150 h 1670050"/>
              <a:gd name="connsiteX18" fmla="*/ 292100 w 508000"/>
              <a:gd name="connsiteY18" fmla="*/ 622300 h 1670050"/>
              <a:gd name="connsiteX19" fmla="*/ 311150 w 508000"/>
              <a:gd name="connsiteY19" fmla="*/ 673100 h 1670050"/>
              <a:gd name="connsiteX20" fmla="*/ 273050 w 508000"/>
              <a:gd name="connsiteY20" fmla="*/ 711200 h 1670050"/>
              <a:gd name="connsiteX21" fmla="*/ 241300 w 508000"/>
              <a:gd name="connsiteY21" fmla="*/ 755650 h 1670050"/>
              <a:gd name="connsiteX22" fmla="*/ 241300 w 508000"/>
              <a:gd name="connsiteY22" fmla="*/ 755650 h 1670050"/>
              <a:gd name="connsiteX23" fmla="*/ 203200 w 508000"/>
              <a:gd name="connsiteY23" fmla="*/ 850900 h 1670050"/>
              <a:gd name="connsiteX24" fmla="*/ 152400 w 508000"/>
              <a:gd name="connsiteY24" fmla="*/ 895350 h 1670050"/>
              <a:gd name="connsiteX25" fmla="*/ 139700 w 508000"/>
              <a:gd name="connsiteY25" fmla="*/ 939800 h 1670050"/>
              <a:gd name="connsiteX26" fmla="*/ 101600 w 508000"/>
              <a:gd name="connsiteY26" fmla="*/ 977900 h 1670050"/>
              <a:gd name="connsiteX27" fmla="*/ 88900 w 508000"/>
              <a:gd name="connsiteY27" fmla="*/ 1079500 h 1670050"/>
              <a:gd name="connsiteX28" fmla="*/ 114300 w 508000"/>
              <a:gd name="connsiteY28" fmla="*/ 1136650 h 1670050"/>
              <a:gd name="connsiteX29" fmla="*/ 76200 w 508000"/>
              <a:gd name="connsiteY29" fmla="*/ 1187450 h 1670050"/>
              <a:gd name="connsiteX30" fmla="*/ 101600 w 508000"/>
              <a:gd name="connsiteY30" fmla="*/ 1244600 h 1670050"/>
              <a:gd name="connsiteX31" fmla="*/ 101600 w 508000"/>
              <a:gd name="connsiteY31" fmla="*/ 1244600 h 1670050"/>
              <a:gd name="connsiteX32" fmla="*/ 127000 w 508000"/>
              <a:gd name="connsiteY32" fmla="*/ 1327150 h 1670050"/>
              <a:gd name="connsiteX33" fmla="*/ 127000 w 508000"/>
              <a:gd name="connsiteY33" fmla="*/ 1327150 h 1670050"/>
              <a:gd name="connsiteX34" fmla="*/ 95250 w 508000"/>
              <a:gd name="connsiteY34" fmla="*/ 1390650 h 1670050"/>
              <a:gd name="connsiteX35" fmla="*/ 95250 w 508000"/>
              <a:gd name="connsiteY35" fmla="*/ 1435100 h 1670050"/>
              <a:gd name="connsiteX36" fmla="*/ 38100 w 508000"/>
              <a:gd name="connsiteY36" fmla="*/ 1511300 h 1670050"/>
              <a:gd name="connsiteX37" fmla="*/ 38100 w 508000"/>
              <a:gd name="connsiteY37" fmla="*/ 1562100 h 1670050"/>
              <a:gd name="connsiteX38" fmla="*/ 12700 w 508000"/>
              <a:gd name="connsiteY38" fmla="*/ 1600200 h 1670050"/>
              <a:gd name="connsiteX39" fmla="*/ 0 w 508000"/>
              <a:gd name="connsiteY39" fmla="*/ 1670050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8000" h="1670050">
                <a:moveTo>
                  <a:pt x="368300" y="0"/>
                </a:moveTo>
                <a:lnTo>
                  <a:pt x="406400" y="38100"/>
                </a:lnTo>
                <a:lnTo>
                  <a:pt x="444500" y="95250"/>
                </a:lnTo>
                <a:lnTo>
                  <a:pt x="419100" y="152400"/>
                </a:lnTo>
                <a:lnTo>
                  <a:pt x="450850" y="222250"/>
                </a:lnTo>
                <a:lnTo>
                  <a:pt x="508000" y="247650"/>
                </a:lnTo>
                <a:lnTo>
                  <a:pt x="482600" y="317500"/>
                </a:lnTo>
                <a:lnTo>
                  <a:pt x="450850" y="342900"/>
                </a:lnTo>
                <a:lnTo>
                  <a:pt x="412750" y="342900"/>
                </a:lnTo>
                <a:lnTo>
                  <a:pt x="412750" y="342900"/>
                </a:lnTo>
                <a:lnTo>
                  <a:pt x="393700" y="400050"/>
                </a:lnTo>
                <a:lnTo>
                  <a:pt x="393700" y="438150"/>
                </a:lnTo>
                <a:lnTo>
                  <a:pt x="393700" y="438150"/>
                </a:lnTo>
                <a:lnTo>
                  <a:pt x="393700" y="488950"/>
                </a:lnTo>
                <a:lnTo>
                  <a:pt x="393700" y="488950"/>
                </a:lnTo>
                <a:lnTo>
                  <a:pt x="342900" y="520700"/>
                </a:lnTo>
                <a:lnTo>
                  <a:pt x="342900" y="565150"/>
                </a:lnTo>
                <a:lnTo>
                  <a:pt x="342900" y="565150"/>
                </a:lnTo>
                <a:lnTo>
                  <a:pt x="292100" y="622300"/>
                </a:lnTo>
                <a:lnTo>
                  <a:pt x="311150" y="673100"/>
                </a:lnTo>
                <a:lnTo>
                  <a:pt x="273050" y="711200"/>
                </a:lnTo>
                <a:lnTo>
                  <a:pt x="241300" y="755650"/>
                </a:lnTo>
                <a:lnTo>
                  <a:pt x="241300" y="755650"/>
                </a:lnTo>
                <a:lnTo>
                  <a:pt x="203200" y="850900"/>
                </a:lnTo>
                <a:lnTo>
                  <a:pt x="152400" y="895350"/>
                </a:lnTo>
                <a:lnTo>
                  <a:pt x="139700" y="939800"/>
                </a:lnTo>
                <a:lnTo>
                  <a:pt x="101600" y="977900"/>
                </a:lnTo>
                <a:cubicBezTo>
                  <a:pt x="88301" y="1070991"/>
                  <a:pt x="88900" y="1036866"/>
                  <a:pt x="88900" y="1079500"/>
                </a:cubicBezTo>
                <a:lnTo>
                  <a:pt x="114300" y="1136650"/>
                </a:lnTo>
                <a:lnTo>
                  <a:pt x="76200" y="1187450"/>
                </a:lnTo>
                <a:cubicBezTo>
                  <a:pt x="102547" y="1240143"/>
                  <a:pt x="101600" y="1219318"/>
                  <a:pt x="101600" y="1244600"/>
                </a:cubicBezTo>
                <a:lnTo>
                  <a:pt x="101600" y="1244600"/>
                </a:lnTo>
                <a:lnTo>
                  <a:pt x="127000" y="1327150"/>
                </a:lnTo>
                <a:lnTo>
                  <a:pt x="127000" y="1327150"/>
                </a:lnTo>
                <a:lnTo>
                  <a:pt x="95250" y="1390650"/>
                </a:lnTo>
                <a:lnTo>
                  <a:pt x="95250" y="1435100"/>
                </a:lnTo>
                <a:lnTo>
                  <a:pt x="38100" y="1511300"/>
                </a:lnTo>
                <a:lnTo>
                  <a:pt x="38100" y="1562100"/>
                </a:lnTo>
                <a:lnTo>
                  <a:pt x="12700" y="1600200"/>
                </a:lnTo>
                <a:lnTo>
                  <a:pt x="0" y="16700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2000250" y="5548623"/>
            <a:ext cx="2025650" cy="146050"/>
          </a:xfrm>
          <a:custGeom>
            <a:avLst/>
            <a:gdLst>
              <a:gd name="connsiteX0" fmla="*/ 0 w 2051050"/>
              <a:gd name="connsiteY0" fmla="*/ 0 h 146050"/>
              <a:gd name="connsiteX1" fmla="*/ 1333500 w 2051050"/>
              <a:gd name="connsiteY1" fmla="*/ 0 h 146050"/>
              <a:gd name="connsiteX2" fmla="*/ 1358900 w 2051050"/>
              <a:gd name="connsiteY2" fmla="*/ 63500 h 146050"/>
              <a:gd name="connsiteX3" fmla="*/ 1892300 w 2051050"/>
              <a:gd name="connsiteY3" fmla="*/ 95250 h 146050"/>
              <a:gd name="connsiteX4" fmla="*/ 1905000 w 2051050"/>
              <a:gd name="connsiteY4" fmla="*/ 146050 h 146050"/>
              <a:gd name="connsiteX5" fmla="*/ 1949450 w 2051050"/>
              <a:gd name="connsiteY5" fmla="*/ 88900 h 146050"/>
              <a:gd name="connsiteX6" fmla="*/ 2012950 w 2051050"/>
              <a:gd name="connsiteY6" fmla="*/ 88900 h 146050"/>
              <a:gd name="connsiteX7" fmla="*/ 2012950 w 2051050"/>
              <a:gd name="connsiteY7" fmla="*/ 88900 h 146050"/>
              <a:gd name="connsiteX8" fmla="*/ 2051050 w 2051050"/>
              <a:gd name="connsiteY8" fmla="*/ 825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1050" h="146050">
                <a:moveTo>
                  <a:pt x="0" y="0"/>
                </a:moveTo>
                <a:lnTo>
                  <a:pt x="1333500" y="0"/>
                </a:lnTo>
                <a:lnTo>
                  <a:pt x="1358900" y="63500"/>
                </a:lnTo>
                <a:lnTo>
                  <a:pt x="1892300" y="95250"/>
                </a:lnTo>
                <a:lnTo>
                  <a:pt x="1905000" y="146050"/>
                </a:lnTo>
                <a:lnTo>
                  <a:pt x="1949450" y="88900"/>
                </a:lnTo>
                <a:lnTo>
                  <a:pt x="2012950" y="88900"/>
                </a:lnTo>
                <a:lnTo>
                  <a:pt x="2012950" y="88900"/>
                </a:lnTo>
                <a:lnTo>
                  <a:pt x="2051050" y="825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2736850" y="1033773"/>
            <a:ext cx="4229100" cy="1836489"/>
          </a:xfrm>
          <a:custGeom>
            <a:avLst/>
            <a:gdLst>
              <a:gd name="connsiteX0" fmla="*/ 4229100 w 4229100"/>
              <a:gd name="connsiteY0" fmla="*/ 977900 h 1836489"/>
              <a:gd name="connsiteX1" fmla="*/ 4229100 w 4229100"/>
              <a:gd name="connsiteY1" fmla="*/ 933450 h 1836489"/>
              <a:gd name="connsiteX2" fmla="*/ 4152900 w 4229100"/>
              <a:gd name="connsiteY2" fmla="*/ 869950 h 1836489"/>
              <a:gd name="connsiteX3" fmla="*/ 4152900 w 4229100"/>
              <a:gd name="connsiteY3" fmla="*/ 869950 h 1836489"/>
              <a:gd name="connsiteX4" fmla="*/ 4114800 w 4229100"/>
              <a:gd name="connsiteY4" fmla="*/ 844550 h 1836489"/>
              <a:gd name="connsiteX5" fmla="*/ 4121150 w 4229100"/>
              <a:gd name="connsiteY5" fmla="*/ 800100 h 1836489"/>
              <a:gd name="connsiteX6" fmla="*/ 4121150 w 4229100"/>
              <a:gd name="connsiteY6" fmla="*/ 762000 h 1836489"/>
              <a:gd name="connsiteX7" fmla="*/ 4121150 w 4229100"/>
              <a:gd name="connsiteY7" fmla="*/ 762000 h 1836489"/>
              <a:gd name="connsiteX8" fmla="*/ 4051300 w 4229100"/>
              <a:gd name="connsiteY8" fmla="*/ 704850 h 1836489"/>
              <a:gd name="connsiteX9" fmla="*/ 4051300 w 4229100"/>
              <a:gd name="connsiteY9" fmla="*/ 666750 h 1836489"/>
              <a:gd name="connsiteX10" fmla="*/ 4051300 w 4229100"/>
              <a:gd name="connsiteY10" fmla="*/ 622300 h 1836489"/>
              <a:gd name="connsiteX11" fmla="*/ 4044950 w 4229100"/>
              <a:gd name="connsiteY11" fmla="*/ 304800 h 1836489"/>
              <a:gd name="connsiteX12" fmla="*/ 3949700 w 4229100"/>
              <a:gd name="connsiteY12" fmla="*/ 234950 h 1836489"/>
              <a:gd name="connsiteX13" fmla="*/ 3949700 w 4229100"/>
              <a:gd name="connsiteY13" fmla="*/ 234950 h 1836489"/>
              <a:gd name="connsiteX14" fmla="*/ 3873500 w 4229100"/>
              <a:gd name="connsiteY14" fmla="*/ 260350 h 1836489"/>
              <a:gd name="connsiteX15" fmla="*/ 3822700 w 4229100"/>
              <a:gd name="connsiteY15" fmla="*/ 292100 h 1836489"/>
              <a:gd name="connsiteX16" fmla="*/ 3797300 w 4229100"/>
              <a:gd name="connsiteY16" fmla="*/ 260350 h 1836489"/>
              <a:gd name="connsiteX17" fmla="*/ 3790950 w 4229100"/>
              <a:gd name="connsiteY17" fmla="*/ 203200 h 1836489"/>
              <a:gd name="connsiteX18" fmla="*/ 3790950 w 4229100"/>
              <a:gd name="connsiteY18" fmla="*/ 203200 h 1836489"/>
              <a:gd name="connsiteX19" fmla="*/ 3594100 w 4229100"/>
              <a:gd name="connsiteY19" fmla="*/ 425450 h 1836489"/>
              <a:gd name="connsiteX20" fmla="*/ 3594100 w 4229100"/>
              <a:gd name="connsiteY20" fmla="*/ 508000 h 1836489"/>
              <a:gd name="connsiteX21" fmla="*/ 3543300 w 4229100"/>
              <a:gd name="connsiteY21" fmla="*/ 558800 h 1836489"/>
              <a:gd name="connsiteX22" fmla="*/ 3556000 w 4229100"/>
              <a:gd name="connsiteY22" fmla="*/ 596900 h 1836489"/>
              <a:gd name="connsiteX23" fmla="*/ 3556000 w 4229100"/>
              <a:gd name="connsiteY23" fmla="*/ 654050 h 1836489"/>
              <a:gd name="connsiteX24" fmla="*/ 3530600 w 4229100"/>
              <a:gd name="connsiteY24" fmla="*/ 692150 h 1836489"/>
              <a:gd name="connsiteX25" fmla="*/ 3467100 w 4229100"/>
              <a:gd name="connsiteY25" fmla="*/ 755650 h 1836489"/>
              <a:gd name="connsiteX26" fmla="*/ 3479800 w 4229100"/>
              <a:gd name="connsiteY26" fmla="*/ 806450 h 1836489"/>
              <a:gd name="connsiteX27" fmla="*/ 3479800 w 4229100"/>
              <a:gd name="connsiteY27" fmla="*/ 806450 h 1836489"/>
              <a:gd name="connsiteX28" fmla="*/ 3435350 w 4229100"/>
              <a:gd name="connsiteY28" fmla="*/ 850900 h 1836489"/>
              <a:gd name="connsiteX29" fmla="*/ 3403600 w 4229100"/>
              <a:gd name="connsiteY29" fmla="*/ 831850 h 1836489"/>
              <a:gd name="connsiteX30" fmla="*/ 3359150 w 4229100"/>
              <a:gd name="connsiteY30" fmla="*/ 831850 h 1836489"/>
              <a:gd name="connsiteX31" fmla="*/ 3308350 w 4229100"/>
              <a:gd name="connsiteY31" fmla="*/ 831850 h 1836489"/>
              <a:gd name="connsiteX32" fmla="*/ 3054350 w 4229100"/>
              <a:gd name="connsiteY32" fmla="*/ 914400 h 1836489"/>
              <a:gd name="connsiteX33" fmla="*/ 2622550 w 4229100"/>
              <a:gd name="connsiteY33" fmla="*/ 914400 h 1836489"/>
              <a:gd name="connsiteX34" fmla="*/ 2527300 w 4229100"/>
              <a:gd name="connsiteY34" fmla="*/ 984250 h 1836489"/>
              <a:gd name="connsiteX35" fmla="*/ 2425700 w 4229100"/>
              <a:gd name="connsiteY35" fmla="*/ 1104900 h 1836489"/>
              <a:gd name="connsiteX36" fmla="*/ 2311400 w 4229100"/>
              <a:gd name="connsiteY36" fmla="*/ 1155700 h 1836489"/>
              <a:gd name="connsiteX37" fmla="*/ 2235200 w 4229100"/>
              <a:gd name="connsiteY37" fmla="*/ 1301750 h 1836489"/>
              <a:gd name="connsiteX38" fmla="*/ 1854200 w 4229100"/>
              <a:gd name="connsiteY38" fmla="*/ 1295400 h 1836489"/>
              <a:gd name="connsiteX39" fmla="*/ 1746250 w 4229100"/>
              <a:gd name="connsiteY39" fmla="*/ 1339850 h 1836489"/>
              <a:gd name="connsiteX40" fmla="*/ 1790700 w 4229100"/>
              <a:gd name="connsiteY40" fmla="*/ 1397000 h 1836489"/>
              <a:gd name="connsiteX41" fmla="*/ 1790700 w 4229100"/>
              <a:gd name="connsiteY41" fmla="*/ 1454150 h 1836489"/>
              <a:gd name="connsiteX42" fmla="*/ 1797050 w 4229100"/>
              <a:gd name="connsiteY42" fmla="*/ 1511300 h 1836489"/>
              <a:gd name="connsiteX43" fmla="*/ 1612900 w 4229100"/>
              <a:gd name="connsiteY43" fmla="*/ 1619250 h 1836489"/>
              <a:gd name="connsiteX44" fmla="*/ 1339850 w 4229100"/>
              <a:gd name="connsiteY44" fmla="*/ 1695450 h 1836489"/>
              <a:gd name="connsiteX45" fmla="*/ 1168400 w 4229100"/>
              <a:gd name="connsiteY45" fmla="*/ 1797050 h 1836489"/>
              <a:gd name="connsiteX46" fmla="*/ 1041400 w 4229100"/>
              <a:gd name="connsiteY46" fmla="*/ 1835150 h 1836489"/>
              <a:gd name="connsiteX47" fmla="*/ 984250 w 4229100"/>
              <a:gd name="connsiteY47" fmla="*/ 1803400 h 1836489"/>
              <a:gd name="connsiteX48" fmla="*/ 965200 w 4229100"/>
              <a:gd name="connsiteY48" fmla="*/ 1739900 h 1836489"/>
              <a:gd name="connsiteX49" fmla="*/ 977900 w 4229100"/>
              <a:gd name="connsiteY49" fmla="*/ 1676400 h 1836489"/>
              <a:gd name="connsiteX50" fmla="*/ 1035050 w 4229100"/>
              <a:gd name="connsiteY50" fmla="*/ 1625600 h 1836489"/>
              <a:gd name="connsiteX51" fmla="*/ 1060450 w 4229100"/>
              <a:gd name="connsiteY51" fmla="*/ 1574800 h 1836489"/>
              <a:gd name="connsiteX52" fmla="*/ 1098550 w 4229100"/>
              <a:gd name="connsiteY52" fmla="*/ 1517650 h 1836489"/>
              <a:gd name="connsiteX53" fmla="*/ 1168400 w 4229100"/>
              <a:gd name="connsiteY53" fmla="*/ 1320800 h 1836489"/>
              <a:gd name="connsiteX54" fmla="*/ 1085850 w 4229100"/>
              <a:gd name="connsiteY54" fmla="*/ 812800 h 1836489"/>
              <a:gd name="connsiteX55" fmla="*/ 876300 w 4229100"/>
              <a:gd name="connsiteY55" fmla="*/ 679450 h 1836489"/>
              <a:gd name="connsiteX56" fmla="*/ 908050 w 4229100"/>
              <a:gd name="connsiteY56" fmla="*/ 628650 h 1836489"/>
              <a:gd name="connsiteX57" fmla="*/ 876300 w 4229100"/>
              <a:gd name="connsiteY57" fmla="*/ 596900 h 1836489"/>
              <a:gd name="connsiteX58" fmla="*/ 831850 w 4229100"/>
              <a:gd name="connsiteY58" fmla="*/ 584200 h 1836489"/>
              <a:gd name="connsiteX59" fmla="*/ 793750 w 4229100"/>
              <a:gd name="connsiteY59" fmla="*/ 609600 h 1836489"/>
              <a:gd name="connsiteX60" fmla="*/ 749300 w 4229100"/>
              <a:gd name="connsiteY60" fmla="*/ 552450 h 1836489"/>
              <a:gd name="connsiteX61" fmla="*/ 749300 w 4229100"/>
              <a:gd name="connsiteY61" fmla="*/ 476250 h 1836489"/>
              <a:gd name="connsiteX62" fmla="*/ 666750 w 4229100"/>
              <a:gd name="connsiteY62" fmla="*/ 482600 h 1836489"/>
              <a:gd name="connsiteX63" fmla="*/ 622300 w 4229100"/>
              <a:gd name="connsiteY63" fmla="*/ 431800 h 1836489"/>
              <a:gd name="connsiteX64" fmla="*/ 615950 w 4229100"/>
              <a:gd name="connsiteY64" fmla="*/ 368300 h 1836489"/>
              <a:gd name="connsiteX65" fmla="*/ 0 w 4229100"/>
              <a:gd name="connsiteY65" fmla="*/ 0 h 183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9100" h="1836489">
                <a:moveTo>
                  <a:pt x="4229100" y="977900"/>
                </a:moveTo>
                <a:lnTo>
                  <a:pt x="4229100" y="933450"/>
                </a:lnTo>
                <a:lnTo>
                  <a:pt x="4152900" y="869950"/>
                </a:lnTo>
                <a:lnTo>
                  <a:pt x="4152900" y="869950"/>
                </a:lnTo>
                <a:lnTo>
                  <a:pt x="4114800" y="844550"/>
                </a:lnTo>
                <a:lnTo>
                  <a:pt x="4121150" y="800100"/>
                </a:lnTo>
                <a:lnTo>
                  <a:pt x="4121150" y="762000"/>
                </a:lnTo>
                <a:lnTo>
                  <a:pt x="4121150" y="762000"/>
                </a:lnTo>
                <a:lnTo>
                  <a:pt x="4051300" y="704850"/>
                </a:lnTo>
                <a:lnTo>
                  <a:pt x="4051300" y="666750"/>
                </a:lnTo>
                <a:lnTo>
                  <a:pt x="4051300" y="622300"/>
                </a:lnTo>
                <a:lnTo>
                  <a:pt x="4044950" y="304800"/>
                </a:lnTo>
                <a:lnTo>
                  <a:pt x="3949700" y="234950"/>
                </a:lnTo>
                <a:lnTo>
                  <a:pt x="3949700" y="234950"/>
                </a:lnTo>
                <a:lnTo>
                  <a:pt x="3873500" y="260350"/>
                </a:lnTo>
                <a:lnTo>
                  <a:pt x="3822700" y="292100"/>
                </a:lnTo>
                <a:lnTo>
                  <a:pt x="3797300" y="260350"/>
                </a:lnTo>
                <a:lnTo>
                  <a:pt x="3790950" y="203200"/>
                </a:lnTo>
                <a:lnTo>
                  <a:pt x="3790950" y="203200"/>
                </a:lnTo>
                <a:lnTo>
                  <a:pt x="3594100" y="425450"/>
                </a:lnTo>
                <a:lnTo>
                  <a:pt x="3594100" y="508000"/>
                </a:lnTo>
                <a:lnTo>
                  <a:pt x="3543300" y="558800"/>
                </a:lnTo>
                <a:lnTo>
                  <a:pt x="3556000" y="596900"/>
                </a:lnTo>
                <a:lnTo>
                  <a:pt x="3556000" y="654050"/>
                </a:lnTo>
                <a:lnTo>
                  <a:pt x="3530600" y="692150"/>
                </a:lnTo>
                <a:lnTo>
                  <a:pt x="3467100" y="755650"/>
                </a:lnTo>
                <a:lnTo>
                  <a:pt x="3479800" y="806450"/>
                </a:lnTo>
                <a:lnTo>
                  <a:pt x="3479800" y="806450"/>
                </a:lnTo>
                <a:cubicBezTo>
                  <a:pt x="3440322" y="852507"/>
                  <a:pt x="3461215" y="850900"/>
                  <a:pt x="3435350" y="850900"/>
                </a:cubicBezTo>
                <a:lnTo>
                  <a:pt x="3403600" y="831850"/>
                </a:lnTo>
                <a:lnTo>
                  <a:pt x="3359150" y="831850"/>
                </a:lnTo>
                <a:lnTo>
                  <a:pt x="3308350" y="831850"/>
                </a:lnTo>
                <a:cubicBezTo>
                  <a:pt x="3260541" y="987230"/>
                  <a:pt x="3311740" y="914400"/>
                  <a:pt x="3054350" y="914400"/>
                </a:cubicBezTo>
                <a:lnTo>
                  <a:pt x="2622550" y="914400"/>
                </a:lnTo>
                <a:cubicBezTo>
                  <a:pt x="2525539" y="979074"/>
                  <a:pt x="2527300" y="939741"/>
                  <a:pt x="2527300" y="984250"/>
                </a:cubicBezTo>
                <a:lnTo>
                  <a:pt x="2425700" y="1104900"/>
                </a:lnTo>
                <a:lnTo>
                  <a:pt x="2311400" y="1155700"/>
                </a:lnTo>
                <a:cubicBezTo>
                  <a:pt x="2251936" y="1307663"/>
                  <a:pt x="2306528" y="1301750"/>
                  <a:pt x="2235200" y="1301750"/>
                </a:cubicBezTo>
                <a:lnTo>
                  <a:pt x="1854200" y="1295400"/>
                </a:lnTo>
                <a:lnTo>
                  <a:pt x="1746250" y="1339850"/>
                </a:lnTo>
                <a:lnTo>
                  <a:pt x="1790700" y="1397000"/>
                </a:lnTo>
                <a:lnTo>
                  <a:pt x="1790700" y="1454150"/>
                </a:lnTo>
                <a:lnTo>
                  <a:pt x="1797050" y="1511300"/>
                </a:lnTo>
                <a:lnTo>
                  <a:pt x="1612900" y="1619250"/>
                </a:lnTo>
                <a:lnTo>
                  <a:pt x="1339850" y="1695450"/>
                </a:lnTo>
                <a:lnTo>
                  <a:pt x="1168400" y="1797050"/>
                </a:lnTo>
                <a:cubicBezTo>
                  <a:pt x="1050084" y="1836489"/>
                  <a:pt x="1094261" y="1835150"/>
                  <a:pt x="1041400" y="1835150"/>
                </a:cubicBezTo>
                <a:lnTo>
                  <a:pt x="984250" y="1803400"/>
                </a:lnTo>
                <a:lnTo>
                  <a:pt x="965200" y="1739900"/>
                </a:lnTo>
                <a:lnTo>
                  <a:pt x="977900" y="1676400"/>
                </a:lnTo>
                <a:lnTo>
                  <a:pt x="1035050" y="1625600"/>
                </a:lnTo>
                <a:lnTo>
                  <a:pt x="1060450" y="1574800"/>
                </a:lnTo>
                <a:lnTo>
                  <a:pt x="1098550" y="1517650"/>
                </a:lnTo>
                <a:lnTo>
                  <a:pt x="1168400" y="1320800"/>
                </a:lnTo>
                <a:lnTo>
                  <a:pt x="1085850" y="812800"/>
                </a:lnTo>
                <a:lnTo>
                  <a:pt x="876300" y="679450"/>
                </a:lnTo>
                <a:lnTo>
                  <a:pt x="908050" y="628650"/>
                </a:lnTo>
                <a:lnTo>
                  <a:pt x="876300" y="596900"/>
                </a:lnTo>
                <a:lnTo>
                  <a:pt x="831850" y="584200"/>
                </a:lnTo>
                <a:lnTo>
                  <a:pt x="793750" y="609600"/>
                </a:lnTo>
                <a:lnTo>
                  <a:pt x="749300" y="552450"/>
                </a:lnTo>
                <a:lnTo>
                  <a:pt x="749300" y="476250"/>
                </a:lnTo>
                <a:lnTo>
                  <a:pt x="666750" y="482600"/>
                </a:lnTo>
                <a:lnTo>
                  <a:pt x="622300" y="431800"/>
                </a:lnTo>
                <a:lnTo>
                  <a:pt x="615950" y="368300"/>
                </a:lnTo>
                <a:lnTo>
                  <a:pt x="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3206750" y="4583423"/>
            <a:ext cx="952500" cy="939800"/>
          </a:xfrm>
          <a:custGeom>
            <a:avLst/>
            <a:gdLst>
              <a:gd name="connsiteX0" fmla="*/ 95250 w 952500"/>
              <a:gd name="connsiteY0" fmla="*/ 939800 h 939800"/>
              <a:gd name="connsiteX1" fmla="*/ 95250 w 952500"/>
              <a:gd name="connsiteY1" fmla="*/ 939800 h 939800"/>
              <a:gd name="connsiteX2" fmla="*/ 107950 w 952500"/>
              <a:gd name="connsiteY2" fmla="*/ 831850 h 939800"/>
              <a:gd name="connsiteX3" fmla="*/ 82550 w 952500"/>
              <a:gd name="connsiteY3" fmla="*/ 723900 h 939800"/>
              <a:gd name="connsiteX4" fmla="*/ 127000 w 952500"/>
              <a:gd name="connsiteY4" fmla="*/ 673100 h 939800"/>
              <a:gd name="connsiteX5" fmla="*/ 127000 w 952500"/>
              <a:gd name="connsiteY5" fmla="*/ 673100 h 939800"/>
              <a:gd name="connsiteX6" fmla="*/ 101600 w 952500"/>
              <a:gd name="connsiteY6" fmla="*/ 590550 h 939800"/>
              <a:gd name="connsiteX7" fmla="*/ 0 w 952500"/>
              <a:gd name="connsiteY7" fmla="*/ 0 h 939800"/>
              <a:gd name="connsiteX8" fmla="*/ 514350 w 952500"/>
              <a:gd name="connsiteY8" fmla="*/ 0 h 939800"/>
              <a:gd name="connsiteX9" fmla="*/ 463550 w 952500"/>
              <a:gd name="connsiteY9" fmla="*/ 44450 h 939800"/>
              <a:gd name="connsiteX10" fmla="*/ 463550 w 952500"/>
              <a:gd name="connsiteY10" fmla="*/ 82550 h 939800"/>
              <a:gd name="connsiteX11" fmla="*/ 508000 w 952500"/>
              <a:gd name="connsiteY11" fmla="*/ 127000 h 939800"/>
              <a:gd name="connsiteX12" fmla="*/ 577850 w 952500"/>
              <a:gd name="connsiteY12" fmla="*/ 139700 h 939800"/>
              <a:gd name="connsiteX13" fmla="*/ 577850 w 952500"/>
              <a:gd name="connsiteY13" fmla="*/ 190500 h 939800"/>
              <a:gd name="connsiteX14" fmla="*/ 635000 w 952500"/>
              <a:gd name="connsiteY14" fmla="*/ 279400 h 939800"/>
              <a:gd name="connsiteX15" fmla="*/ 679450 w 952500"/>
              <a:gd name="connsiteY15" fmla="*/ 317500 h 939800"/>
              <a:gd name="connsiteX16" fmla="*/ 704850 w 952500"/>
              <a:gd name="connsiteY16" fmla="*/ 355600 h 939800"/>
              <a:gd name="connsiteX17" fmla="*/ 742950 w 952500"/>
              <a:gd name="connsiteY17" fmla="*/ 387350 h 939800"/>
              <a:gd name="connsiteX18" fmla="*/ 742950 w 952500"/>
              <a:gd name="connsiteY18" fmla="*/ 387350 h 939800"/>
              <a:gd name="connsiteX19" fmla="*/ 825500 w 952500"/>
              <a:gd name="connsiteY19" fmla="*/ 476250 h 939800"/>
              <a:gd name="connsiteX20" fmla="*/ 857250 w 952500"/>
              <a:gd name="connsiteY20" fmla="*/ 584200 h 939800"/>
              <a:gd name="connsiteX21" fmla="*/ 895350 w 952500"/>
              <a:gd name="connsiteY21" fmla="*/ 603250 h 939800"/>
              <a:gd name="connsiteX22" fmla="*/ 908050 w 952500"/>
              <a:gd name="connsiteY22" fmla="*/ 698500 h 939800"/>
              <a:gd name="connsiteX23" fmla="*/ 952500 w 952500"/>
              <a:gd name="connsiteY23" fmla="*/ 71755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2500" h="939800">
                <a:moveTo>
                  <a:pt x="95250" y="939800"/>
                </a:moveTo>
                <a:lnTo>
                  <a:pt x="95250" y="939800"/>
                </a:lnTo>
                <a:lnTo>
                  <a:pt x="107950" y="831850"/>
                </a:lnTo>
                <a:lnTo>
                  <a:pt x="82550" y="723900"/>
                </a:lnTo>
                <a:lnTo>
                  <a:pt x="127000" y="673100"/>
                </a:lnTo>
                <a:lnTo>
                  <a:pt x="127000" y="673100"/>
                </a:lnTo>
                <a:lnTo>
                  <a:pt x="101600" y="590550"/>
                </a:lnTo>
                <a:lnTo>
                  <a:pt x="0" y="0"/>
                </a:lnTo>
                <a:lnTo>
                  <a:pt x="514350" y="0"/>
                </a:lnTo>
                <a:lnTo>
                  <a:pt x="463550" y="44450"/>
                </a:lnTo>
                <a:lnTo>
                  <a:pt x="463550" y="82550"/>
                </a:lnTo>
                <a:lnTo>
                  <a:pt x="508000" y="127000"/>
                </a:lnTo>
                <a:lnTo>
                  <a:pt x="577850" y="139700"/>
                </a:lnTo>
                <a:lnTo>
                  <a:pt x="577850" y="190500"/>
                </a:lnTo>
                <a:lnTo>
                  <a:pt x="635000" y="279400"/>
                </a:lnTo>
                <a:lnTo>
                  <a:pt x="679450" y="317500"/>
                </a:lnTo>
                <a:lnTo>
                  <a:pt x="704850" y="355600"/>
                </a:lnTo>
                <a:lnTo>
                  <a:pt x="742950" y="387350"/>
                </a:lnTo>
                <a:lnTo>
                  <a:pt x="742950" y="387350"/>
                </a:lnTo>
                <a:lnTo>
                  <a:pt x="825500" y="476250"/>
                </a:lnTo>
                <a:cubicBezTo>
                  <a:pt x="857817" y="592589"/>
                  <a:pt x="857250" y="630093"/>
                  <a:pt x="857250" y="584200"/>
                </a:cubicBezTo>
                <a:lnTo>
                  <a:pt x="895350" y="603250"/>
                </a:lnTo>
                <a:lnTo>
                  <a:pt x="908050" y="698500"/>
                </a:lnTo>
                <a:lnTo>
                  <a:pt x="952500" y="7175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3689350" y="4532623"/>
            <a:ext cx="939800" cy="336550"/>
          </a:xfrm>
          <a:custGeom>
            <a:avLst/>
            <a:gdLst>
              <a:gd name="connsiteX0" fmla="*/ 939800 w 939800"/>
              <a:gd name="connsiteY0" fmla="*/ 336550 h 336550"/>
              <a:gd name="connsiteX1" fmla="*/ 685800 w 939800"/>
              <a:gd name="connsiteY1" fmla="*/ 69850 h 336550"/>
              <a:gd name="connsiteX2" fmla="*/ 444500 w 939800"/>
              <a:gd name="connsiteY2" fmla="*/ 57150 h 336550"/>
              <a:gd name="connsiteX3" fmla="*/ 425450 w 939800"/>
              <a:gd name="connsiteY3" fmla="*/ 6350 h 336550"/>
              <a:gd name="connsiteX4" fmla="*/ 165100 w 939800"/>
              <a:gd name="connsiteY4" fmla="*/ 0 h 336550"/>
              <a:gd name="connsiteX5" fmla="*/ 82550 w 939800"/>
              <a:gd name="connsiteY5" fmla="*/ 50800 h 336550"/>
              <a:gd name="connsiteX6" fmla="*/ 82550 w 939800"/>
              <a:gd name="connsiteY6" fmla="*/ 50800 h 336550"/>
              <a:gd name="connsiteX7" fmla="*/ 0 w 939800"/>
              <a:gd name="connsiteY7" fmla="*/ 5080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800" h="336550">
                <a:moveTo>
                  <a:pt x="939800" y="336550"/>
                </a:moveTo>
                <a:lnTo>
                  <a:pt x="685800" y="69850"/>
                </a:lnTo>
                <a:lnTo>
                  <a:pt x="444500" y="57150"/>
                </a:lnTo>
                <a:lnTo>
                  <a:pt x="425450" y="6350"/>
                </a:lnTo>
                <a:lnTo>
                  <a:pt x="165100" y="0"/>
                </a:lnTo>
                <a:lnTo>
                  <a:pt x="82550" y="50800"/>
                </a:lnTo>
                <a:lnTo>
                  <a:pt x="82550" y="50800"/>
                </a:lnTo>
                <a:lnTo>
                  <a:pt x="0" y="508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3448050" y="4189723"/>
            <a:ext cx="1708150" cy="387350"/>
          </a:xfrm>
          <a:custGeom>
            <a:avLst/>
            <a:gdLst>
              <a:gd name="connsiteX0" fmla="*/ 1708150 w 1708150"/>
              <a:gd name="connsiteY0" fmla="*/ 12700 h 387350"/>
              <a:gd name="connsiteX1" fmla="*/ 1651000 w 1708150"/>
              <a:gd name="connsiteY1" fmla="*/ 12700 h 387350"/>
              <a:gd name="connsiteX2" fmla="*/ 539750 w 1708150"/>
              <a:gd name="connsiteY2" fmla="*/ 0 h 387350"/>
              <a:gd name="connsiteX3" fmla="*/ 539750 w 1708150"/>
              <a:gd name="connsiteY3" fmla="*/ 44450 h 387350"/>
              <a:gd name="connsiteX4" fmla="*/ 501650 w 1708150"/>
              <a:gd name="connsiteY4" fmla="*/ 101600 h 387350"/>
              <a:gd name="connsiteX5" fmla="*/ 450850 w 1708150"/>
              <a:gd name="connsiteY5" fmla="*/ 127000 h 387350"/>
              <a:gd name="connsiteX6" fmla="*/ 406400 w 1708150"/>
              <a:gd name="connsiteY6" fmla="*/ 127000 h 387350"/>
              <a:gd name="connsiteX7" fmla="*/ 368300 w 1708150"/>
              <a:gd name="connsiteY7" fmla="*/ 152400 h 387350"/>
              <a:gd name="connsiteX8" fmla="*/ 330200 w 1708150"/>
              <a:gd name="connsiteY8" fmla="*/ 133350 h 387350"/>
              <a:gd name="connsiteX9" fmla="*/ 298450 w 1708150"/>
              <a:gd name="connsiteY9" fmla="*/ 190500 h 387350"/>
              <a:gd name="connsiteX10" fmla="*/ 241300 w 1708150"/>
              <a:gd name="connsiteY10" fmla="*/ 222250 h 387350"/>
              <a:gd name="connsiteX11" fmla="*/ 184150 w 1708150"/>
              <a:gd name="connsiteY11" fmla="*/ 241300 h 387350"/>
              <a:gd name="connsiteX12" fmla="*/ 120650 w 1708150"/>
              <a:gd name="connsiteY12" fmla="*/ 285750 h 387350"/>
              <a:gd name="connsiteX13" fmla="*/ 57150 w 1708150"/>
              <a:gd name="connsiteY13" fmla="*/ 304800 h 387350"/>
              <a:gd name="connsiteX14" fmla="*/ 12700 w 1708150"/>
              <a:gd name="connsiteY14" fmla="*/ 342900 h 387350"/>
              <a:gd name="connsiteX15" fmla="*/ 0 w 1708150"/>
              <a:gd name="connsiteY15" fmla="*/ 3873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08150" h="387350">
                <a:moveTo>
                  <a:pt x="1708150" y="12700"/>
                </a:moveTo>
                <a:lnTo>
                  <a:pt x="1651000" y="12700"/>
                </a:lnTo>
                <a:lnTo>
                  <a:pt x="539750" y="0"/>
                </a:lnTo>
                <a:lnTo>
                  <a:pt x="539750" y="44450"/>
                </a:lnTo>
                <a:cubicBezTo>
                  <a:pt x="497160" y="87040"/>
                  <a:pt x="501650" y="64589"/>
                  <a:pt x="501650" y="101600"/>
                </a:cubicBezTo>
                <a:cubicBezTo>
                  <a:pt x="455362" y="128050"/>
                  <a:pt x="474265" y="127000"/>
                  <a:pt x="450850" y="127000"/>
                </a:cubicBezTo>
                <a:lnTo>
                  <a:pt x="406400" y="127000"/>
                </a:lnTo>
                <a:lnTo>
                  <a:pt x="368300" y="152400"/>
                </a:lnTo>
                <a:lnTo>
                  <a:pt x="330200" y="133350"/>
                </a:lnTo>
                <a:cubicBezTo>
                  <a:pt x="297328" y="185945"/>
                  <a:pt x="298450" y="164181"/>
                  <a:pt x="298450" y="190500"/>
                </a:cubicBezTo>
                <a:cubicBezTo>
                  <a:pt x="250555" y="224711"/>
                  <a:pt x="272208" y="222250"/>
                  <a:pt x="241300" y="222250"/>
                </a:cubicBezTo>
                <a:lnTo>
                  <a:pt x="184150" y="241300"/>
                </a:lnTo>
                <a:lnTo>
                  <a:pt x="120650" y="285750"/>
                </a:lnTo>
                <a:lnTo>
                  <a:pt x="57150" y="304800"/>
                </a:lnTo>
                <a:cubicBezTo>
                  <a:pt x="17553" y="344397"/>
                  <a:pt x="61383" y="340783"/>
                  <a:pt x="12700" y="342900"/>
                </a:cubicBezTo>
                <a:lnTo>
                  <a:pt x="0" y="3873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4216400" y="2792723"/>
            <a:ext cx="1041400" cy="596900"/>
          </a:xfrm>
          <a:custGeom>
            <a:avLst/>
            <a:gdLst>
              <a:gd name="connsiteX0" fmla="*/ 1041400 w 1041400"/>
              <a:gd name="connsiteY0" fmla="*/ 552450 h 596900"/>
              <a:gd name="connsiteX1" fmla="*/ 1041400 w 1041400"/>
              <a:gd name="connsiteY1" fmla="*/ 552450 h 596900"/>
              <a:gd name="connsiteX2" fmla="*/ 990600 w 1041400"/>
              <a:gd name="connsiteY2" fmla="*/ 577850 h 596900"/>
              <a:gd name="connsiteX3" fmla="*/ 939800 w 1041400"/>
              <a:gd name="connsiteY3" fmla="*/ 596900 h 596900"/>
              <a:gd name="connsiteX4" fmla="*/ 0 w 1041400"/>
              <a:gd name="connsiteY4" fmla="*/ 596900 h 596900"/>
              <a:gd name="connsiteX5" fmla="*/ 12700 w 1041400"/>
              <a:gd name="connsiteY5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596900">
                <a:moveTo>
                  <a:pt x="1041400" y="552450"/>
                </a:moveTo>
                <a:lnTo>
                  <a:pt x="1041400" y="552450"/>
                </a:lnTo>
                <a:lnTo>
                  <a:pt x="990600" y="577850"/>
                </a:lnTo>
                <a:lnTo>
                  <a:pt x="939800" y="596900"/>
                </a:lnTo>
                <a:lnTo>
                  <a:pt x="0" y="596900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4375150" y="2665723"/>
            <a:ext cx="1016000" cy="666750"/>
          </a:xfrm>
          <a:custGeom>
            <a:avLst/>
            <a:gdLst>
              <a:gd name="connsiteX0" fmla="*/ 0 w 1016000"/>
              <a:gd name="connsiteY0" fmla="*/ 0 h 666750"/>
              <a:gd name="connsiteX1" fmla="*/ 0 w 1016000"/>
              <a:gd name="connsiteY1" fmla="*/ 114300 h 666750"/>
              <a:gd name="connsiteX2" fmla="*/ 889000 w 1016000"/>
              <a:gd name="connsiteY2" fmla="*/ 107950 h 666750"/>
              <a:gd name="connsiteX3" fmla="*/ 889000 w 1016000"/>
              <a:gd name="connsiteY3" fmla="*/ 146050 h 666750"/>
              <a:gd name="connsiteX4" fmla="*/ 946150 w 1016000"/>
              <a:gd name="connsiteY4" fmla="*/ 171450 h 666750"/>
              <a:gd name="connsiteX5" fmla="*/ 946150 w 1016000"/>
              <a:gd name="connsiteY5" fmla="*/ 247650 h 666750"/>
              <a:gd name="connsiteX6" fmla="*/ 1009650 w 1016000"/>
              <a:gd name="connsiteY6" fmla="*/ 260350 h 666750"/>
              <a:gd name="connsiteX7" fmla="*/ 1009650 w 1016000"/>
              <a:gd name="connsiteY7" fmla="*/ 260350 h 666750"/>
              <a:gd name="connsiteX8" fmla="*/ 958850 w 1016000"/>
              <a:gd name="connsiteY8" fmla="*/ 381000 h 666750"/>
              <a:gd name="connsiteX9" fmla="*/ 958850 w 1016000"/>
              <a:gd name="connsiteY9" fmla="*/ 431800 h 666750"/>
              <a:gd name="connsiteX10" fmla="*/ 933450 w 1016000"/>
              <a:gd name="connsiteY10" fmla="*/ 469900 h 666750"/>
              <a:gd name="connsiteX11" fmla="*/ 971550 w 1016000"/>
              <a:gd name="connsiteY11" fmla="*/ 552450 h 666750"/>
              <a:gd name="connsiteX12" fmla="*/ 1016000 w 1016000"/>
              <a:gd name="connsiteY12" fmla="*/ 603250 h 666750"/>
              <a:gd name="connsiteX13" fmla="*/ 984250 w 1016000"/>
              <a:gd name="connsiteY13" fmla="*/ 641350 h 666750"/>
              <a:gd name="connsiteX14" fmla="*/ 946150 w 1016000"/>
              <a:gd name="connsiteY14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6000" h="666750">
                <a:moveTo>
                  <a:pt x="0" y="0"/>
                </a:moveTo>
                <a:lnTo>
                  <a:pt x="0" y="114300"/>
                </a:lnTo>
                <a:lnTo>
                  <a:pt x="889000" y="107950"/>
                </a:lnTo>
                <a:lnTo>
                  <a:pt x="889000" y="146050"/>
                </a:lnTo>
                <a:lnTo>
                  <a:pt x="946150" y="171450"/>
                </a:lnTo>
                <a:lnTo>
                  <a:pt x="946150" y="247650"/>
                </a:lnTo>
                <a:lnTo>
                  <a:pt x="1009650" y="260350"/>
                </a:lnTo>
                <a:lnTo>
                  <a:pt x="1009650" y="260350"/>
                </a:lnTo>
                <a:cubicBezTo>
                  <a:pt x="957990" y="376584"/>
                  <a:pt x="958850" y="332957"/>
                  <a:pt x="958850" y="381000"/>
                </a:cubicBezTo>
                <a:lnTo>
                  <a:pt x="958850" y="431800"/>
                </a:lnTo>
                <a:lnTo>
                  <a:pt x="933450" y="469900"/>
                </a:lnTo>
                <a:lnTo>
                  <a:pt x="971550" y="552450"/>
                </a:lnTo>
                <a:lnTo>
                  <a:pt x="1016000" y="603250"/>
                </a:lnTo>
                <a:lnTo>
                  <a:pt x="984250" y="641350"/>
                </a:lnTo>
                <a:lnTo>
                  <a:pt x="946150" y="6667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5384800" y="2932423"/>
            <a:ext cx="184150" cy="228600"/>
          </a:xfrm>
          <a:custGeom>
            <a:avLst/>
            <a:gdLst>
              <a:gd name="connsiteX0" fmla="*/ 0 w 184150"/>
              <a:gd name="connsiteY0" fmla="*/ 0 h 228600"/>
              <a:gd name="connsiteX1" fmla="*/ 184150 w 184150"/>
              <a:gd name="connsiteY1" fmla="*/ 120650 h 228600"/>
              <a:gd name="connsiteX2" fmla="*/ 127000 w 18415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50" h="228600">
                <a:moveTo>
                  <a:pt x="0" y="0"/>
                </a:moveTo>
                <a:lnTo>
                  <a:pt x="184150" y="120650"/>
                </a:lnTo>
                <a:lnTo>
                  <a:pt x="127000" y="2286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5626100" y="1946056"/>
            <a:ext cx="71967" cy="1079500"/>
          </a:xfrm>
          <a:custGeom>
            <a:avLst/>
            <a:gdLst>
              <a:gd name="connsiteX0" fmla="*/ 0 w 71967"/>
              <a:gd name="connsiteY0" fmla="*/ 1079500 h 1079500"/>
              <a:gd name="connsiteX1" fmla="*/ 12700 w 71967"/>
              <a:gd name="connsiteY1" fmla="*/ 1024467 h 1079500"/>
              <a:gd name="connsiteX2" fmla="*/ 12700 w 71967"/>
              <a:gd name="connsiteY2" fmla="*/ 982134 h 1079500"/>
              <a:gd name="connsiteX3" fmla="*/ 21167 w 71967"/>
              <a:gd name="connsiteY3" fmla="*/ 838200 h 1079500"/>
              <a:gd name="connsiteX4" fmla="*/ 38100 w 71967"/>
              <a:gd name="connsiteY4" fmla="*/ 757767 h 1079500"/>
              <a:gd name="connsiteX5" fmla="*/ 63500 w 71967"/>
              <a:gd name="connsiteY5" fmla="*/ 618067 h 1079500"/>
              <a:gd name="connsiteX6" fmla="*/ 71967 w 71967"/>
              <a:gd name="connsiteY6" fmla="*/ 419100 h 1079500"/>
              <a:gd name="connsiteX7" fmla="*/ 63500 w 71967"/>
              <a:gd name="connsiteY7" fmla="*/ 393700 h 1079500"/>
              <a:gd name="connsiteX8" fmla="*/ 33867 w 71967"/>
              <a:gd name="connsiteY8" fmla="*/ 393700 h 1079500"/>
              <a:gd name="connsiteX9" fmla="*/ 38100 w 71967"/>
              <a:gd name="connsiteY9" fmla="*/ 342900 h 1079500"/>
              <a:gd name="connsiteX10" fmla="*/ 21167 w 71967"/>
              <a:gd name="connsiteY10" fmla="*/ 258234 h 1079500"/>
              <a:gd name="connsiteX11" fmla="*/ 55033 w 71967"/>
              <a:gd name="connsiteY11" fmla="*/ 203200 h 1079500"/>
              <a:gd name="connsiteX12" fmla="*/ 46567 w 71967"/>
              <a:gd name="connsiteY12" fmla="*/ 131234 h 1079500"/>
              <a:gd name="connsiteX13" fmla="*/ 29633 w 71967"/>
              <a:gd name="connsiteY13" fmla="*/ 97367 h 1079500"/>
              <a:gd name="connsiteX14" fmla="*/ 46567 w 71967"/>
              <a:gd name="connsiteY14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967" h="1079500">
                <a:moveTo>
                  <a:pt x="0" y="1079500"/>
                </a:moveTo>
                <a:cubicBezTo>
                  <a:pt x="13443" y="1030211"/>
                  <a:pt x="12700" y="1049023"/>
                  <a:pt x="12700" y="1024467"/>
                </a:cubicBezTo>
                <a:lnTo>
                  <a:pt x="12700" y="982134"/>
                </a:lnTo>
                <a:lnTo>
                  <a:pt x="21167" y="838200"/>
                </a:lnTo>
                <a:lnTo>
                  <a:pt x="38100" y="757767"/>
                </a:lnTo>
                <a:lnTo>
                  <a:pt x="63500" y="618067"/>
                </a:lnTo>
                <a:lnTo>
                  <a:pt x="71967" y="419100"/>
                </a:lnTo>
                <a:lnTo>
                  <a:pt x="63500" y="393700"/>
                </a:lnTo>
                <a:lnTo>
                  <a:pt x="33867" y="393700"/>
                </a:lnTo>
                <a:lnTo>
                  <a:pt x="38100" y="342900"/>
                </a:lnTo>
                <a:lnTo>
                  <a:pt x="21167" y="258234"/>
                </a:lnTo>
                <a:lnTo>
                  <a:pt x="55033" y="203200"/>
                </a:lnTo>
                <a:lnTo>
                  <a:pt x="46567" y="131234"/>
                </a:lnTo>
                <a:lnTo>
                  <a:pt x="29633" y="97367"/>
                </a:lnTo>
                <a:lnTo>
                  <a:pt x="46567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5655733" y="2767323"/>
            <a:ext cx="334434" cy="198967"/>
          </a:xfrm>
          <a:custGeom>
            <a:avLst/>
            <a:gdLst>
              <a:gd name="connsiteX0" fmla="*/ 0 w 334434"/>
              <a:gd name="connsiteY0" fmla="*/ 0 h 198967"/>
              <a:gd name="connsiteX1" fmla="*/ 325967 w 334434"/>
              <a:gd name="connsiteY1" fmla="*/ 16933 h 198967"/>
              <a:gd name="connsiteX2" fmla="*/ 334434 w 334434"/>
              <a:gd name="connsiteY2" fmla="*/ 148167 h 198967"/>
              <a:gd name="connsiteX3" fmla="*/ 313267 w 334434"/>
              <a:gd name="connsiteY3" fmla="*/ 198967 h 1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4" h="198967">
                <a:moveTo>
                  <a:pt x="0" y="0"/>
                </a:moveTo>
                <a:lnTo>
                  <a:pt x="325967" y="16933"/>
                </a:lnTo>
                <a:lnTo>
                  <a:pt x="334434" y="148167"/>
                </a:lnTo>
                <a:lnTo>
                  <a:pt x="313267" y="198967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5977467" y="2771556"/>
            <a:ext cx="127000" cy="131234"/>
          </a:xfrm>
          <a:custGeom>
            <a:avLst/>
            <a:gdLst>
              <a:gd name="connsiteX0" fmla="*/ 0 w 127000"/>
              <a:gd name="connsiteY0" fmla="*/ 0 h 131234"/>
              <a:gd name="connsiteX1" fmla="*/ 88900 w 127000"/>
              <a:gd name="connsiteY1" fmla="*/ 4234 h 131234"/>
              <a:gd name="connsiteX2" fmla="*/ 93133 w 127000"/>
              <a:gd name="connsiteY2" fmla="*/ 67734 h 131234"/>
              <a:gd name="connsiteX3" fmla="*/ 127000 w 127000"/>
              <a:gd name="connsiteY3" fmla="*/ 101600 h 131234"/>
              <a:gd name="connsiteX4" fmla="*/ 122766 w 127000"/>
              <a:gd name="connsiteY4" fmla="*/ 131234 h 1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" h="131234">
                <a:moveTo>
                  <a:pt x="0" y="0"/>
                </a:moveTo>
                <a:lnTo>
                  <a:pt x="88900" y="4234"/>
                </a:lnTo>
                <a:lnTo>
                  <a:pt x="93133" y="67734"/>
                </a:lnTo>
                <a:lnTo>
                  <a:pt x="127000" y="101600"/>
                </a:lnTo>
                <a:lnTo>
                  <a:pt x="122766" y="1312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5681133" y="2542956"/>
            <a:ext cx="495300" cy="46567"/>
          </a:xfrm>
          <a:custGeom>
            <a:avLst/>
            <a:gdLst>
              <a:gd name="connsiteX0" fmla="*/ 0 w 495300"/>
              <a:gd name="connsiteY0" fmla="*/ 33867 h 46567"/>
              <a:gd name="connsiteX1" fmla="*/ 402167 w 495300"/>
              <a:gd name="connsiteY1" fmla="*/ 46567 h 46567"/>
              <a:gd name="connsiteX2" fmla="*/ 440267 w 495300"/>
              <a:gd name="connsiteY2" fmla="*/ 12700 h 46567"/>
              <a:gd name="connsiteX3" fmla="*/ 461434 w 495300"/>
              <a:gd name="connsiteY3" fmla="*/ 0 h 46567"/>
              <a:gd name="connsiteX4" fmla="*/ 495300 w 495300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46567">
                <a:moveTo>
                  <a:pt x="0" y="33867"/>
                </a:moveTo>
                <a:lnTo>
                  <a:pt x="402167" y="46567"/>
                </a:lnTo>
                <a:lnTo>
                  <a:pt x="440267" y="12700"/>
                </a:lnTo>
                <a:lnTo>
                  <a:pt x="461434" y="0"/>
                </a:lnTo>
                <a:lnTo>
                  <a:pt x="49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6125633" y="1865623"/>
            <a:ext cx="84667" cy="601133"/>
          </a:xfrm>
          <a:custGeom>
            <a:avLst/>
            <a:gdLst>
              <a:gd name="connsiteX0" fmla="*/ 84667 w 84667"/>
              <a:gd name="connsiteY0" fmla="*/ 601133 h 601133"/>
              <a:gd name="connsiteX1" fmla="*/ 25400 w 84667"/>
              <a:gd name="connsiteY1" fmla="*/ 516467 h 601133"/>
              <a:gd name="connsiteX2" fmla="*/ 0 w 84667"/>
              <a:gd name="connsiteY2" fmla="*/ 0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67" h="601133">
                <a:moveTo>
                  <a:pt x="84667" y="601133"/>
                </a:moveTo>
                <a:cubicBezTo>
                  <a:pt x="18162" y="539379"/>
                  <a:pt x="25400" y="573059"/>
                  <a:pt x="25400" y="516467"/>
                </a:cubicBez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5185833" y="3398090"/>
            <a:ext cx="148167" cy="321733"/>
          </a:xfrm>
          <a:custGeom>
            <a:avLst/>
            <a:gdLst>
              <a:gd name="connsiteX0" fmla="*/ 148167 w 148167"/>
              <a:gd name="connsiteY0" fmla="*/ 321733 h 321733"/>
              <a:gd name="connsiteX1" fmla="*/ 0 w 148167"/>
              <a:gd name="connsiteY1" fmla="*/ 304800 h 321733"/>
              <a:gd name="connsiteX2" fmla="*/ 0 w 148167"/>
              <a:gd name="connsiteY2" fmla="*/ 0 h 32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7" h="321733">
                <a:moveTo>
                  <a:pt x="148167" y="321733"/>
                </a:moveTo>
                <a:lnTo>
                  <a:pt x="0" y="304800"/>
                </a:ln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5236633" y="3385390"/>
            <a:ext cx="115069" cy="266493"/>
          </a:xfrm>
          <a:custGeom>
            <a:avLst/>
            <a:gdLst>
              <a:gd name="connsiteX0" fmla="*/ 0 w 115069"/>
              <a:gd name="connsiteY0" fmla="*/ 0 h 266493"/>
              <a:gd name="connsiteX1" fmla="*/ 0 w 115069"/>
              <a:gd name="connsiteY1" fmla="*/ 38100 h 266493"/>
              <a:gd name="connsiteX2" fmla="*/ 8467 w 115069"/>
              <a:gd name="connsiteY2" fmla="*/ 93133 h 266493"/>
              <a:gd name="connsiteX3" fmla="*/ 59267 w 115069"/>
              <a:gd name="connsiteY3" fmla="*/ 148166 h 266493"/>
              <a:gd name="connsiteX4" fmla="*/ 114300 w 115069"/>
              <a:gd name="connsiteY4" fmla="*/ 228600 h 2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69" h="266493">
                <a:moveTo>
                  <a:pt x="0" y="0"/>
                </a:moveTo>
                <a:lnTo>
                  <a:pt x="0" y="38100"/>
                </a:lnTo>
                <a:lnTo>
                  <a:pt x="8467" y="93133"/>
                </a:lnTo>
                <a:lnTo>
                  <a:pt x="59267" y="148166"/>
                </a:lnTo>
                <a:cubicBezTo>
                  <a:pt x="115069" y="234016"/>
                  <a:pt x="114300" y="266493"/>
                  <a:pt x="114300" y="228600"/>
                </a:cubicBez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 24"/>
          <p:cNvSpPr/>
          <p:nvPr/>
        </p:nvSpPr>
        <p:spPr>
          <a:xfrm>
            <a:off x="4428067" y="3385390"/>
            <a:ext cx="863600" cy="475160"/>
          </a:xfrm>
          <a:custGeom>
            <a:avLst/>
            <a:gdLst>
              <a:gd name="connsiteX0" fmla="*/ 863600 w 863600"/>
              <a:gd name="connsiteY0" fmla="*/ 440266 h 475160"/>
              <a:gd name="connsiteX1" fmla="*/ 808566 w 863600"/>
              <a:gd name="connsiteY1" fmla="*/ 440266 h 475160"/>
              <a:gd name="connsiteX2" fmla="*/ 778933 w 863600"/>
              <a:gd name="connsiteY2" fmla="*/ 461433 h 475160"/>
              <a:gd name="connsiteX3" fmla="*/ 715433 w 863600"/>
              <a:gd name="connsiteY3" fmla="*/ 474133 h 475160"/>
              <a:gd name="connsiteX4" fmla="*/ 690033 w 863600"/>
              <a:gd name="connsiteY4" fmla="*/ 465666 h 475160"/>
              <a:gd name="connsiteX5" fmla="*/ 639233 w 863600"/>
              <a:gd name="connsiteY5" fmla="*/ 469900 h 475160"/>
              <a:gd name="connsiteX6" fmla="*/ 588433 w 863600"/>
              <a:gd name="connsiteY6" fmla="*/ 440266 h 475160"/>
              <a:gd name="connsiteX7" fmla="*/ 571500 w 863600"/>
              <a:gd name="connsiteY7" fmla="*/ 410633 h 475160"/>
              <a:gd name="connsiteX8" fmla="*/ 533400 w 863600"/>
              <a:gd name="connsiteY8" fmla="*/ 402166 h 475160"/>
              <a:gd name="connsiteX9" fmla="*/ 491066 w 863600"/>
              <a:gd name="connsiteY9" fmla="*/ 355600 h 475160"/>
              <a:gd name="connsiteX10" fmla="*/ 452966 w 863600"/>
              <a:gd name="connsiteY10" fmla="*/ 355600 h 475160"/>
              <a:gd name="connsiteX11" fmla="*/ 452966 w 863600"/>
              <a:gd name="connsiteY11" fmla="*/ 313266 h 475160"/>
              <a:gd name="connsiteX12" fmla="*/ 503766 w 863600"/>
              <a:gd name="connsiteY12" fmla="*/ 262466 h 475160"/>
              <a:gd name="connsiteX13" fmla="*/ 503766 w 863600"/>
              <a:gd name="connsiteY13" fmla="*/ 232833 h 475160"/>
              <a:gd name="connsiteX14" fmla="*/ 474133 w 863600"/>
              <a:gd name="connsiteY14" fmla="*/ 203200 h 475160"/>
              <a:gd name="connsiteX15" fmla="*/ 448733 w 863600"/>
              <a:gd name="connsiteY15" fmla="*/ 182033 h 475160"/>
              <a:gd name="connsiteX16" fmla="*/ 410633 w 863600"/>
              <a:gd name="connsiteY16" fmla="*/ 173566 h 475160"/>
              <a:gd name="connsiteX17" fmla="*/ 397933 w 863600"/>
              <a:gd name="connsiteY17" fmla="*/ 118533 h 475160"/>
              <a:gd name="connsiteX18" fmla="*/ 351366 w 863600"/>
              <a:gd name="connsiteY18" fmla="*/ 118533 h 475160"/>
              <a:gd name="connsiteX19" fmla="*/ 338666 w 863600"/>
              <a:gd name="connsiteY19" fmla="*/ 152400 h 475160"/>
              <a:gd name="connsiteX20" fmla="*/ 245533 w 863600"/>
              <a:gd name="connsiteY20" fmla="*/ 97366 h 475160"/>
              <a:gd name="connsiteX21" fmla="*/ 207433 w 863600"/>
              <a:gd name="connsiteY21" fmla="*/ 59266 h 475160"/>
              <a:gd name="connsiteX22" fmla="*/ 122766 w 863600"/>
              <a:gd name="connsiteY22" fmla="*/ 33866 h 475160"/>
              <a:gd name="connsiteX23" fmla="*/ 93133 w 863600"/>
              <a:gd name="connsiteY23" fmla="*/ 93133 h 475160"/>
              <a:gd name="connsiteX24" fmla="*/ 0 w 863600"/>
              <a:gd name="connsiteY24" fmla="*/ 131233 h 475160"/>
              <a:gd name="connsiteX25" fmla="*/ 12700 w 863600"/>
              <a:gd name="connsiteY25" fmla="*/ 0 h 4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63600" h="475160">
                <a:moveTo>
                  <a:pt x="863600" y="440266"/>
                </a:moveTo>
                <a:lnTo>
                  <a:pt x="808566" y="440266"/>
                </a:lnTo>
                <a:cubicBezTo>
                  <a:pt x="782082" y="462336"/>
                  <a:pt x="794187" y="461433"/>
                  <a:pt x="778933" y="461433"/>
                </a:cubicBezTo>
                <a:cubicBezTo>
                  <a:pt x="724026" y="475160"/>
                  <a:pt x="745587" y="474133"/>
                  <a:pt x="715433" y="474133"/>
                </a:cubicBezTo>
                <a:lnTo>
                  <a:pt x="690033" y="465666"/>
                </a:lnTo>
                <a:lnTo>
                  <a:pt x="639233" y="469900"/>
                </a:lnTo>
                <a:lnTo>
                  <a:pt x="588433" y="440266"/>
                </a:lnTo>
                <a:lnTo>
                  <a:pt x="571500" y="410633"/>
                </a:lnTo>
                <a:lnTo>
                  <a:pt x="533400" y="402166"/>
                </a:lnTo>
                <a:lnTo>
                  <a:pt x="491066" y="355600"/>
                </a:lnTo>
                <a:lnTo>
                  <a:pt x="452966" y="355600"/>
                </a:lnTo>
                <a:lnTo>
                  <a:pt x="452966" y="313266"/>
                </a:lnTo>
                <a:lnTo>
                  <a:pt x="503766" y="262466"/>
                </a:lnTo>
                <a:lnTo>
                  <a:pt x="503766" y="232833"/>
                </a:lnTo>
                <a:lnTo>
                  <a:pt x="474133" y="203200"/>
                </a:lnTo>
                <a:lnTo>
                  <a:pt x="448733" y="182033"/>
                </a:lnTo>
                <a:lnTo>
                  <a:pt x="410633" y="173566"/>
                </a:lnTo>
                <a:lnTo>
                  <a:pt x="397933" y="118533"/>
                </a:lnTo>
                <a:lnTo>
                  <a:pt x="351366" y="118533"/>
                </a:lnTo>
                <a:lnTo>
                  <a:pt x="338666" y="152400"/>
                </a:lnTo>
                <a:lnTo>
                  <a:pt x="245533" y="97366"/>
                </a:lnTo>
                <a:lnTo>
                  <a:pt x="207433" y="59266"/>
                </a:lnTo>
                <a:lnTo>
                  <a:pt x="122766" y="33866"/>
                </a:lnTo>
                <a:lnTo>
                  <a:pt x="93133" y="93133"/>
                </a:lnTo>
                <a:lnTo>
                  <a:pt x="0" y="131233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2451100" y="3228756"/>
            <a:ext cx="1765300" cy="850900"/>
          </a:xfrm>
          <a:custGeom>
            <a:avLst/>
            <a:gdLst>
              <a:gd name="connsiteX0" fmla="*/ 0 w 1765300"/>
              <a:gd name="connsiteY0" fmla="*/ 850900 h 850900"/>
              <a:gd name="connsiteX1" fmla="*/ 93133 w 1765300"/>
              <a:gd name="connsiteY1" fmla="*/ 800100 h 850900"/>
              <a:gd name="connsiteX2" fmla="*/ 182033 w 1765300"/>
              <a:gd name="connsiteY2" fmla="*/ 846667 h 850900"/>
              <a:gd name="connsiteX3" fmla="*/ 194733 w 1765300"/>
              <a:gd name="connsiteY3" fmla="*/ 817034 h 850900"/>
              <a:gd name="connsiteX4" fmla="*/ 177800 w 1765300"/>
              <a:gd name="connsiteY4" fmla="*/ 778934 h 850900"/>
              <a:gd name="connsiteX5" fmla="*/ 211667 w 1765300"/>
              <a:gd name="connsiteY5" fmla="*/ 749300 h 850900"/>
              <a:gd name="connsiteX6" fmla="*/ 262467 w 1765300"/>
              <a:gd name="connsiteY6" fmla="*/ 736600 h 850900"/>
              <a:gd name="connsiteX7" fmla="*/ 245533 w 1765300"/>
              <a:gd name="connsiteY7" fmla="*/ 677334 h 850900"/>
              <a:gd name="connsiteX8" fmla="*/ 270933 w 1765300"/>
              <a:gd name="connsiteY8" fmla="*/ 647700 h 850900"/>
              <a:gd name="connsiteX9" fmla="*/ 309033 w 1765300"/>
              <a:gd name="connsiteY9" fmla="*/ 626534 h 850900"/>
              <a:gd name="connsiteX10" fmla="*/ 351367 w 1765300"/>
              <a:gd name="connsiteY10" fmla="*/ 651934 h 850900"/>
              <a:gd name="connsiteX11" fmla="*/ 364067 w 1765300"/>
              <a:gd name="connsiteY11" fmla="*/ 626534 h 850900"/>
              <a:gd name="connsiteX12" fmla="*/ 397933 w 1765300"/>
              <a:gd name="connsiteY12" fmla="*/ 626534 h 850900"/>
              <a:gd name="connsiteX13" fmla="*/ 465667 w 1765300"/>
              <a:gd name="connsiteY13" fmla="*/ 660400 h 850900"/>
              <a:gd name="connsiteX14" fmla="*/ 474133 w 1765300"/>
              <a:gd name="connsiteY14" fmla="*/ 630767 h 850900"/>
              <a:gd name="connsiteX15" fmla="*/ 516467 w 1765300"/>
              <a:gd name="connsiteY15" fmla="*/ 618067 h 850900"/>
              <a:gd name="connsiteX16" fmla="*/ 546100 w 1765300"/>
              <a:gd name="connsiteY16" fmla="*/ 639234 h 850900"/>
              <a:gd name="connsiteX17" fmla="*/ 579967 w 1765300"/>
              <a:gd name="connsiteY17" fmla="*/ 626534 h 850900"/>
              <a:gd name="connsiteX18" fmla="*/ 579967 w 1765300"/>
              <a:gd name="connsiteY18" fmla="*/ 596900 h 850900"/>
              <a:gd name="connsiteX19" fmla="*/ 609600 w 1765300"/>
              <a:gd name="connsiteY19" fmla="*/ 571500 h 850900"/>
              <a:gd name="connsiteX20" fmla="*/ 647700 w 1765300"/>
              <a:gd name="connsiteY20" fmla="*/ 609600 h 850900"/>
              <a:gd name="connsiteX21" fmla="*/ 685800 w 1765300"/>
              <a:gd name="connsiteY21" fmla="*/ 609600 h 850900"/>
              <a:gd name="connsiteX22" fmla="*/ 698500 w 1765300"/>
              <a:gd name="connsiteY22" fmla="*/ 571500 h 850900"/>
              <a:gd name="connsiteX23" fmla="*/ 719667 w 1765300"/>
              <a:gd name="connsiteY23" fmla="*/ 529167 h 850900"/>
              <a:gd name="connsiteX24" fmla="*/ 749300 w 1765300"/>
              <a:gd name="connsiteY24" fmla="*/ 524934 h 850900"/>
              <a:gd name="connsiteX25" fmla="*/ 749300 w 1765300"/>
              <a:gd name="connsiteY25" fmla="*/ 495300 h 850900"/>
              <a:gd name="connsiteX26" fmla="*/ 783167 w 1765300"/>
              <a:gd name="connsiteY26" fmla="*/ 474134 h 850900"/>
              <a:gd name="connsiteX27" fmla="*/ 833967 w 1765300"/>
              <a:gd name="connsiteY27" fmla="*/ 436034 h 850900"/>
              <a:gd name="connsiteX28" fmla="*/ 910167 w 1765300"/>
              <a:gd name="connsiteY28" fmla="*/ 410634 h 850900"/>
              <a:gd name="connsiteX29" fmla="*/ 939800 w 1765300"/>
              <a:gd name="connsiteY29" fmla="*/ 393700 h 850900"/>
              <a:gd name="connsiteX30" fmla="*/ 922867 w 1765300"/>
              <a:gd name="connsiteY30" fmla="*/ 359834 h 850900"/>
              <a:gd name="connsiteX31" fmla="*/ 922867 w 1765300"/>
              <a:gd name="connsiteY31" fmla="*/ 321734 h 850900"/>
              <a:gd name="connsiteX32" fmla="*/ 973667 w 1765300"/>
              <a:gd name="connsiteY32" fmla="*/ 321734 h 850900"/>
              <a:gd name="connsiteX33" fmla="*/ 1024467 w 1765300"/>
              <a:gd name="connsiteY33" fmla="*/ 359834 h 850900"/>
              <a:gd name="connsiteX34" fmla="*/ 1058333 w 1765300"/>
              <a:gd name="connsiteY34" fmla="*/ 410634 h 850900"/>
              <a:gd name="connsiteX35" fmla="*/ 1096433 w 1765300"/>
              <a:gd name="connsiteY35" fmla="*/ 436034 h 850900"/>
              <a:gd name="connsiteX36" fmla="*/ 1198033 w 1765300"/>
              <a:gd name="connsiteY36" fmla="*/ 448734 h 850900"/>
              <a:gd name="connsiteX37" fmla="*/ 1265767 w 1765300"/>
              <a:gd name="connsiteY37" fmla="*/ 427567 h 850900"/>
              <a:gd name="connsiteX38" fmla="*/ 1303867 w 1765300"/>
              <a:gd name="connsiteY38" fmla="*/ 427567 h 850900"/>
              <a:gd name="connsiteX39" fmla="*/ 1329267 w 1765300"/>
              <a:gd name="connsiteY39" fmla="*/ 469900 h 850900"/>
              <a:gd name="connsiteX40" fmla="*/ 1363133 w 1765300"/>
              <a:gd name="connsiteY40" fmla="*/ 491067 h 850900"/>
              <a:gd name="connsiteX41" fmla="*/ 1413933 w 1765300"/>
              <a:gd name="connsiteY41" fmla="*/ 491067 h 850900"/>
              <a:gd name="connsiteX42" fmla="*/ 1435100 w 1765300"/>
              <a:gd name="connsiteY42" fmla="*/ 444500 h 850900"/>
              <a:gd name="connsiteX43" fmla="*/ 1439333 w 1765300"/>
              <a:gd name="connsiteY43" fmla="*/ 414867 h 850900"/>
              <a:gd name="connsiteX44" fmla="*/ 1447800 w 1765300"/>
              <a:gd name="connsiteY44" fmla="*/ 359834 h 850900"/>
              <a:gd name="connsiteX45" fmla="*/ 1468967 w 1765300"/>
              <a:gd name="connsiteY45" fmla="*/ 334434 h 850900"/>
              <a:gd name="connsiteX46" fmla="*/ 1502833 w 1765300"/>
              <a:gd name="connsiteY46" fmla="*/ 368300 h 850900"/>
              <a:gd name="connsiteX47" fmla="*/ 1502833 w 1765300"/>
              <a:gd name="connsiteY47" fmla="*/ 368300 h 850900"/>
              <a:gd name="connsiteX48" fmla="*/ 1524000 w 1765300"/>
              <a:gd name="connsiteY48" fmla="*/ 334434 h 850900"/>
              <a:gd name="connsiteX49" fmla="*/ 1545167 w 1765300"/>
              <a:gd name="connsiteY49" fmla="*/ 275167 h 850900"/>
              <a:gd name="connsiteX50" fmla="*/ 1574800 w 1765300"/>
              <a:gd name="connsiteY50" fmla="*/ 270934 h 850900"/>
              <a:gd name="connsiteX51" fmla="*/ 1587500 w 1765300"/>
              <a:gd name="connsiteY51" fmla="*/ 237067 h 850900"/>
              <a:gd name="connsiteX52" fmla="*/ 1621367 w 1765300"/>
              <a:gd name="connsiteY52" fmla="*/ 249767 h 850900"/>
              <a:gd name="connsiteX53" fmla="*/ 1659467 w 1765300"/>
              <a:gd name="connsiteY53" fmla="*/ 241300 h 850900"/>
              <a:gd name="connsiteX54" fmla="*/ 1697567 w 1765300"/>
              <a:gd name="connsiteY54" fmla="*/ 190500 h 850900"/>
              <a:gd name="connsiteX55" fmla="*/ 1722967 w 1765300"/>
              <a:gd name="connsiteY55" fmla="*/ 110067 h 850900"/>
              <a:gd name="connsiteX56" fmla="*/ 1731433 w 1765300"/>
              <a:gd name="connsiteY56" fmla="*/ 59267 h 850900"/>
              <a:gd name="connsiteX57" fmla="*/ 1765300 w 1765300"/>
              <a:gd name="connsiteY57" fmla="*/ 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65300" h="850900">
                <a:moveTo>
                  <a:pt x="0" y="850900"/>
                </a:moveTo>
                <a:cubicBezTo>
                  <a:pt x="80896" y="796969"/>
                  <a:pt x="45673" y="800100"/>
                  <a:pt x="93133" y="800100"/>
                </a:cubicBezTo>
                <a:lnTo>
                  <a:pt x="182033" y="846667"/>
                </a:lnTo>
                <a:lnTo>
                  <a:pt x="194733" y="817034"/>
                </a:lnTo>
                <a:lnTo>
                  <a:pt x="177800" y="778934"/>
                </a:lnTo>
                <a:cubicBezTo>
                  <a:pt x="183430" y="739521"/>
                  <a:pt x="172055" y="749300"/>
                  <a:pt x="211667" y="749300"/>
                </a:cubicBezTo>
                <a:lnTo>
                  <a:pt x="262467" y="736600"/>
                </a:lnTo>
                <a:lnTo>
                  <a:pt x="245533" y="677334"/>
                </a:lnTo>
                <a:lnTo>
                  <a:pt x="270933" y="647700"/>
                </a:lnTo>
                <a:lnTo>
                  <a:pt x="309033" y="626534"/>
                </a:lnTo>
                <a:lnTo>
                  <a:pt x="351367" y="651934"/>
                </a:lnTo>
                <a:lnTo>
                  <a:pt x="364067" y="626534"/>
                </a:lnTo>
                <a:lnTo>
                  <a:pt x="397933" y="626534"/>
                </a:lnTo>
                <a:lnTo>
                  <a:pt x="465667" y="660400"/>
                </a:lnTo>
                <a:lnTo>
                  <a:pt x="474133" y="630767"/>
                </a:lnTo>
                <a:lnTo>
                  <a:pt x="516467" y="618067"/>
                </a:lnTo>
                <a:lnTo>
                  <a:pt x="546100" y="639234"/>
                </a:lnTo>
                <a:lnTo>
                  <a:pt x="579967" y="626534"/>
                </a:lnTo>
                <a:lnTo>
                  <a:pt x="579967" y="596900"/>
                </a:lnTo>
                <a:lnTo>
                  <a:pt x="609600" y="571500"/>
                </a:lnTo>
                <a:lnTo>
                  <a:pt x="647700" y="609600"/>
                </a:lnTo>
                <a:lnTo>
                  <a:pt x="685800" y="609600"/>
                </a:lnTo>
                <a:lnTo>
                  <a:pt x="698500" y="571500"/>
                </a:lnTo>
                <a:lnTo>
                  <a:pt x="719667" y="529167"/>
                </a:lnTo>
                <a:lnTo>
                  <a:pt x="749300" y="524934"/>
                </a:lnTo>
                <a:lnTo>
                  <a:pt x="749300" y="495300"/>
                </a:lnTo>
                <a:lnTo>
                  <a:pt x="783167" y="474134"/>
                </a:lnTo>
                <a:lnTo>
                  <a:pt x="833967" y="436034"/>
                </a:lnTo>
                <a:lnTo>
                  <a:pt x="910167" y="410634"/>
                </a:lnTo>
                <a:lnTo>
                  <a:pt x="939800" y="393700"/>
                </a:lnTo>
                <a:lnTo>
                  <a:pt x="922867" y="359834"/>
                </a:lnTo>
                <a:lnTo>
                  <a:pt x="922867" y="321734"/>
                </a:lnTo>
                <a:lnTo>
                  <a:pt x="973667" y="321734"/>
                </a:lnTo>
                <a:lnTo>
                  <a:pt x="1024467" y="359834"/>
                </a:lnTo>
                <a:lnTo>
                  <a:pt x="1058333" y="410634"/>
                </a:lnTo>
                <a:lnTo>
                  <a:pt x="1096433" y="436034"/>
                </a:lnTo>
                <a:lnTo>
                  <a:pt x="1198033" y="448734"/>
                </a:lnTo>
                <a:lnTo>
                  <a:pt x="1265767" y="427567"/>
                </a:lnTo>
                <a:lnTo>
                  <a:pt x="1303867" y="427567"/>
                </a:lnTo>
                <a:lnTo>
                  <a:pt x="1329267" y="469900"/>
                </a:lnTo>
                <a:lnTo>
                  <a:pt x="1363133" y="491067"/>
                </a:lnTo>
                <a:lnTo>
                  <a:pt x="1413933" y="491067"/>
                </a:lnTo>
                <a:lnTo>
                  <a:pt x="1435100" y="444500"/>
                </a:lnTo>
                <a:lnTo>
                  <a:pt x="1439333" y="414867"/>
                </a:lnTo>
                <a:lnTo>
                  <a:pt x="1447800" y="359834"/>
                </a:lnTo>
                <a:lnTo>
                  <a:pt x="1468967" y="334434"/>
                </a:lnTo>
                <a:lnTo>
                  <a:pt x="1502833" y="368300"/>
                </a:lnTo>
                <a:lnTo>
                  <a:pt x="1502833" y="368300"/>
                </a:lnTo>
                <a:lnTo>
                  <a:pt x="1524000" y="334434"/>
                </a:lnTo>
                <a:lnTo>
                  <a:pt x="1545167" y="275167"/>
                </a:lnTo>
                <a:lnTo>
                  <a:pt x="1574800" y="270934"/>
                </a:lnTo>
                <a:lnTo>
                  <a:pt x="1587500" y="237067"/>
                </a:lnTo>
                <a:lnTo>
                  <a:pt x="1621367" y="249767"/>
                </a:lnTo>
                <a:lnTo>
                  <a:pt x="1659467" y="241300"/>
                </a:lnTo>
                <a:lnTo>
                  <a:pt x="1697567" y="190500"/>
                </a:lnTo>
                <a:lnTo>
                  <a:pt x="1722967" y="110067"/>
                </a:lnTo>
                <a:lnTo>
                  <a:pt x="1731433" y="59267"/>
                </a:lnTo>
                <a:lnTo>
                  <a:pt x="176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2459567" y="4168556"/>
            <a:ext cx="1540933" cy="42334"/>
          </a:xfrm>
          <a:custGeom>
            <a:avLst/>
            <a:gdLst>
              <a:gd name="connsiteX0" fmla="*/ 1540933 w 1540933"/>
              <a:gd name="connsiteY0" fmla="*/ 21167 h 42334"/>
              <a:gd name="connsiteX1" fmla="*/ 1468966 w 1540933"/>
              <a:gd name="connsiteY1" fmla="*/ 21167 h 42334"/>
              <a:gd name="connsiteX2" fmla="*/ 592666 w 1540933"/>
              <a:gd name="connsiteY2" fmla="*/ 8467 h 42334"/>
              <a:gd name="connsiteX3" fmla="*/ 287866 w 1540933"/>
              <a:gd name="connsiteY3" fmla="*/ 12700 h 42334"/>
              <a:gd name="connsiteX4" fmla="*/ 241300 w 1540933"/>
              <a:gd name="connsiteY4" fmla="*/ 0 h 42334"/>
              <a:gd name="connsiteX5" fmla="*/ 254000 w 1540933"/>
              <a:gd name="connsiteY5" fmla="*/ 42334 h 42334"/>
              <a:gd name="connsiteX6" fmla="*/ 254000 w 1540933"/>
              <a:gd name="connsiteY6" fmla="*/ 42334 h 42334"/>
              <a:gd name="connsiteX7" fmla="*/ 0 w 1540933"/>
              <a:gd name="connsiteY7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0933" h="42334">
                <a:moveTo>
                  <a:pt x="1540933" y="21167"/>
                </a:moveTo>
                <a:lnTo>
                  <a:pt x="1468966" y="21167"/>
                </a:lnTo>
                <a:lnTo>
                  <a:pt x="592666" y="8467"/>
                </a:lnTo>
                <a:lnTo>
                  <a:pt x="287866" y="12700"/>
                </a:lnTo>
                <a:lnTo>
                  <a:pt x="241300" y="0"/>
                </a:lnTo>
                <a:lnTo>
                  <a:pt x="254000" y="42334"/>
                </a:lnTo>
                <a:lnTo>
                  <a:pt x="254000" y="42334"/>
                </a:lnTo>
                <a:lnTo>
                  <a:pt x="0" y="423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5832475" y="1929123"/>
            <a:ext cx="212725" cy="647700"/>
          </a:xfrm>
          <a:custGeom>
            <a:avLst/>
            <a:gdLst>
              <a:gd name="connsiteX0" fmla="*/ 0 w 212725"/>
              <a:gd name="connsiteY0" fmla="*/ 647700 h 647700"/>
              <a:gd name="connsiteX1" fmla="*/ 3175 w 212725"/>
              <a:gd name="connsiteY1" fmla="*/ 606425 h 647700"/>
              <a:gd name="connsiteX2" fmla="*/ 22225 w 212725"/>
              <a:gd name="connsiteY2" fmla="*/ 571500 h 647700"/>
              <a:gd name="connsiteX3" fmla="*/ 22225 w 212725"/>
              <a:gd name="connsiteY3" fmla="*/ 530225 h 647700"/>
              <a:gd name="connsiteX4" fmla="*/ 22225 w 212725"/>
              <a:gd name="connsiteY4" fmla="*/ 460375 h 647700"/>
              <a:gd name="connsiteX5" fmla="*/ 38100 w 212725"/>
              <a:gd name="connsiteY5" fmla="*/ 412750 h 647700"/>
              <a:gd name="connsiteX6" fmla="*/ 66675 w 212725"/>
              <a:gd name="connsiteY6" fmla="*/ 361950 h 647700"/>
              <a:gd name="connsiteX7" fmla="*/ 101600 w 212725"/>
              <a:gd name="connsiteY7" fmla="*/ 311150 h 647700"/>
              <a:gd name="connsiteX8" fmla="*/ 101600 w 212725"/>
              <a:gd name="connsiteY8" fmla="*/ 260350 h 647700"/>
              <a:gd name="connsiteX9" fmla="*/ 130175 w 212725"/>
              <a:gd name="connsiteY9" fmla="*/ 222250 h 647700"/>
              <a:gd name="connsiteX10" fmla="*/ 165100 w 212725"/>
              <a:gd name="connsiteY10" fmla="*/ 196850 h 647700"/>
              <a:gd name="connsiteX11" fmla="*/ 196850 w 212725"/>
              <a:gd name="connsiteY11" fmla="*/ 152400 h 647700"/>
              <a:gd name="connsiteX12" fmla="*/ 196850 w 212725"/>
              <a:gd name="connsiteY12" fmla="*/ 114300 h 647700"/>
              <a:gd name="connsiteX13" fmla="*/ 193675 w 212725"/>
              <a:gd name="connsiteY13" fmla="*/ 88900 h 647700"/>
              <a:gd name="connsiteX14" fmla="*/ 212725 w 212725"/>
              <a:gd name="connsiteY14" fmla="*/ 50800 h 647700"/>
              <a:gd name="connsiteX15" fmla="*/ 212725 w 21272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2725" h="647700">
                <a:moveTo>
                  <a:pt x="0" y="647700"/>
                </a:moveTo>
                <a:lnTo>
                  <a:pt x="3175" y="606425"/>
                </a:lnTo>
                <a:cubicBezTo>
                  <a:pt x="22770" y="573767"/>
                  <a:pt x="22225" y="587017"/>
                  <a:pt x="22225" y="571500"/>
                </a:cubicBezTo>
                <a:lnTo>
                  <a:pt x="22225" y="530225"/>
                </a:lnTo>
                <a:lnTo>
                  <a:pt x="22225" y="460375"/>
                </a:lnTo>
                <a:lnTo>
                  <a:pt x="38100" y="412750"/>
                </a:lnTo>
                <a:lnTo>
                  <a:pt x="66675" y="361950"/>
                </a:lnTo>
                <a:lnTo>
                  <a:pt x="101600" y="311150"/>
                </a:lnTo>
                <a:lnTo>
                  <a:pt x="101600" y="260350"/>
                </a:lnTo>
                <a:cubicBezTo>
                  <a:pt x="125542" y="226148"/>
                  <a:pt x="114690" y="237735"/>
                  <a:pt x="130175" y="222250"/>
                </a:cubicBezTo>
                <a:lnTo>
                  <a:pt x="165100" y="196850"/>
                </a:lnTo>
                <a:lnTo>
                  <a:pt x="196850" y="152400"/>
                </a:lnTo>
                <a:lnTo>
                  <a:pt x="196850" y="114300"/>
                </a:lnTo>
                <a:lnTo>
                  <a:pt x="193675" y="88900"/>
                </a:lnTo>
                <a:lnTo>
                  <a:pt x="212725" y="50800"/>
                </a:lnTo>
                <a:lnTo>
                  <a:pt x="212725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16"/>
          <p:cNvGrpSpPr/>
          <p:nvPr/>
        </p:nvGrpSpPr>
        <p:grpSpPr>
          <a:xfrm>
            <a:off x="5258858" y="3161023"/>
            <a:ext cx="1733550" cy="276999"/>
            <a:chOff x="4070350" y="3561433"/>
            <a:chExt cx="1733550" cy="276999"/>
          </a:xfrm>
        </p:grpSpPr>
        <p:sp>
          <p:nvSpPr>
            <p:cNvPr id="30" name="Oval 2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493858" y="2972825"/>
            <a:ext cx="1733550" cy="276999"/>
            <a:chOff x="4070350" y="3561433"/>
            <a:chExt cx="1733550" cy="276999"/>
          </a:xfrm>
        </p:grpSpPr>
        <p:sp>
          <p:nvSpPr>
            <p:cNvPr id="33" name="Oval 3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116"/>
          <p:cNvGrpSpPr/>
          <p:nvPr/>
        </p:nvGrpSpPr>
        <p:grpSpPr>
          <a:xfrm>
            <a:off x="3280933" y="3438022"/>
            <a:ext cx="1714550" cy="276999"/>
            <a:chOff x="2463800" y="3556631"/>
            <a:chExt cx="1714550" cy="276999"/>
          </a:xfrm>
        </p:grpSpPr>
        <p:sp>
          <p:nvSpPr>
            <p:cNvPr id="36" name="Oval 3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2463800" y="3556631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3350833" y="5018824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Georgia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762375" y="4524040"/>
            <a:ext cx="8350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South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823858" y="423314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North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613729" y="380265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Virginia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216400" y="294089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Pennsylvania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492725" y="2388724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New York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575300" y="369470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Maryland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815062" y="352297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Delaware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001908" y="333558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Jersey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341533" y="3060276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Connecticut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665962" y="26702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Massachusetts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860216" y="2490608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Hampshire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>
            <a:off x="5029201" y="3694707"/>
            <a:ext cx="572657" cy="14679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5421742" y="3398090"/>
            <a:ext cx="580166" cy="9073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5995510" y="2426242"/>
            <a:ext cx="845656" cy="22494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6014560" y="2709864"/>
            <a:ext cx="632352" cy="11460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>
            <a:off x="5832475" y="2913373"/>
            <a:ext cx="509058" cy="285466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>
            <a:endCxn id="46" idx="1"/>
          </p:cNvCxnSpPr>
          <p:nvPr/>
        </p:nvCxnSpPr>
        <p:spPr>
          <a:xfrm>
            <a:off x="5300902" y="3651496"/>
            <a:ext cx="514160" cy="9977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6502400" y="28734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Rhode Island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69" name="Gerade Verbindung mit Pfeil 68"/>
          <p:cNvCxnSpPr/>
          <p:nvPr/>
        </p:nvCxnSpPr>
        <p:spPr>
          <a:xfrm>
            <a:off x="6053243" y="2864974"/>
            <a:ext cx="449157" cy="16058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uppierung 59"/>
          <p:cNvGrpSpPr/>
          <p:nvPr/>
        </p:nvGrpSpPr>
        <p:grpSpPr>
          <a:xfrm>
            <a:off x="2508250" y="837961"/>
            <a:ext cx="3559175" cy="1883500"/>
            <a:chOff x="4170513" y="3317472"/>
            <a:chExt cx="5699644" cy="1883500"/>
          </a:xfrm>
        </p:grpSpPr>
        <p:sp>
          <p:nvSpPr>
            <p:cNvPr id="61" name="Textfeld 60"/>
            <p:cNvSpPr txBox="1"/>
            <p:nvPr/>
          </p:nvSpPr>
          <p:spPr>
            <a:xfrm>
              <a:off x="4170513" y="3317472"/>
              <a:ext cx="5699644" cy="3077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1765 – 1783: Amerikanische Revolution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2" name="Gerade Verbindung mit Pfeil 61"/>
            <p:cNvCxnSpPr>
              <a:endCxn id="61" idx="2"/>
            </p:cNvCxnSpPr>
            <p:nvPr/>
          </p:nvCxnSpPr>
          <p:spPr>
            <a:xfrm rot="16200000" flipV="1">
              <a:off x="7140391" y="3505196"/>
              <a:ext cx="1575723" cy="1815829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ung 67"/>
          <p:cNvGrpSpPr/>
          <p:nvPr/>
        </p:nvGrpSpPr>
        <p:grpSpPr>
          <a:xfrm>
            <a:off x="236205" y="1684446"/>
            <a:ext cx="4949629" cy="1578078"/>
            <a:chOff x="4230317" y="2633567"/>
            <a:chExt cx="6476236" cy="1578078"/>
          </a:xfrm>
        </p:grpSpPr>
        <p:sp>
          <p:nvSpPr>
            <p:cNvPr id="70" name="Textfeld 69"/>
            <p:cNvSpPr txBox="1"/>
            <p:nvPr/>
          </p:nvSpPr>
          <p:spPr>
            <a:xfrm>
              <a:off x="4230317" y="2633567"/>
              <a:ext cx="4262273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04. Juli 1776: Unabhängigkeitserklärung durch den Kontinentalkongress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1" name="Gerade Verbindung mit Pfeil 70"/>
            <p:cNvCxnSpPr>
              <a:endCxn id="70" idx="2"/>
            </p:cNvCxnSpPr>
            <p:nvPr/>
          </p:nvCxnSpPr>
          <p:spPr>
            <a:xfrm rot="10800000">
              <a:off x="6361455" y="3156787"/>
              <a:ext cx="4345098" cy="105485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ung 71"/>
          <p:cNvGrpSpPr/>
          <p:nvPr/>
        </p:nvGrpSpPr>
        <p:grpSpPr>
          <a:xfrm>
            <a:off x="190499" y="3398090"/>
            <a:ext cx="4965701" cy="1815008"/>
            <a:chOff x="4170513" y="2241128"/>
            <a:chExt cx="6497262" cy="1815008"/>
          </a:xfrm>
        </p:grpSpPr>
        <p:sp>
          <p:nvSpPr>
            <p:cNvPr id="73" name="Textfeld 72"/>
            <p:cNvSpPr txBox="1"/>
            <p:nvPr/>
          </p:nvSpPr>
          <p:spPr>
            <a:xfrm>
              <a:off x="4170513" y="3317472"/>
              <a:ext cx="5699644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5. Nov. 1777: Kontinentalkongress verabschiedet die Konföderationsartikel, welche die 13 Staaten als losen Staatenbund mit schwacher Zentralregierung definieren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4" name="Gerade Verbindung mit Pfeil 73"/>
            <p:cNvCxnSpPr>
              <a:endCxn id="73" idx="0"/>
            </p:cNvCxnSpPr>
            <p:nvPr/>
          </p:nvCxnSpPr>
          <p:spPr>
            <a:xfrm rot="10800000" flipV="1">
              <a:off x="7020336" y="2241128"/>
              <a:ext cx="3647439" cy="107634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ung 74"/>
          <p:cNvGrpSpPr/>
          <p:nvPr/>
        </p:nvGrpSpPr>
        <p:grpSpPr>
          <a:xfrm>
            <a:off x="4546600" y="4843766"/>
            <a:ext cx="4406901" cy="1363881"/>
            <a:chOff x="4104045" y="2476811"/>
            <a:chExt cx="5766112" cy="1363881"/>
          </a:xfrm>
        </p:grpSpPr>
        <p:sp>
          <p:nvSpPr>
            <p:cNvPr id="76" name="Textfeld 75"/>
            <p:cNvSpPr txBox="1"/>
            <p:nvPr/>
          </p:nvSpPr>
          <p:spPr>
            <a:xfrm>
              <a:off x="4170513" y="3317472"/>
              <a:ext cx="569964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01. März 1781: Feierliche Bestätigung der Ratifizierung der Konföderationsartikel durch alle 13 Staaten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7" name="Gerade Verbindung mit Pfeil 76"/>
            <p:cNvCxnSpPr>
              <a:stCxn id="73" idx="3"/>
              <a:endCxn id="76" idx="0"/>
            </p:cNvCxnSpPr>
            <p:nvPr/>
          </p:nvCxnSpPr>
          <p:spPr>
            <a:xfrm>
              <a:off x="4104045" y="2476811"/>
              <a:ext cx="2916291" cy="840661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Bild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07" y="2528350"/>
            <a:ext cx="2441114" cy="1777437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ild 5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022350"/>
            <a:ext cx="8229601" cy="504394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Verfassung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Freihandform 5"/>
          <p:cNvSpPr/>
          <p:nvPr/>
        </p:nvSpPr>
        <p:spPr>
          <a:xfrm>
            <a:off x="1123950" y="1033773"/>
            <a:ext cx="1244600" cy="2832100"/>
          </a:xfrm>
          <a:custGeom>
            <a:avLst/>
            <a:gdLst>
              <a:gd name="connsiteX0" fmla="*/ 0 w 1244600"/>
              <a:gd name="connsiteY0" fmla="*/ 0 h 2832100"/>
              <a:gd name="connsiteX1" fmla="*/ 12700 w 1244600"/>
              <a:gd name="connsiteY1" fmla="*/ 44450 h 2832100"/>
              <a:gd name="connsiteX2" fmla="*/ 101600 w 1244600"/>
              <a:gd name="connsiteY2" fmla="*/ 152400 h 2832100"/>
              <a:gd name="connsiteX3" fmla="*/ 127000 w 1244600"/>
              <a:gd name="connsiteY3" fmla="*/ 171450 h 2832100"/>
              <a:gd name="connsiteX4" fmla="*/ 304800 w 1244600"/>
              <a:gd name="connsiteY4" fmla="*/ 247650 h 2832100"/>
              <a:gd name="connsiteX5" fmla="*/ 438150 w 1244600"/>
              <a:gd name="connsiteY5" fmla="*/ 393700 h 2832100"/>
              <a:gd name="connsiteX6" fmla="*/ 584200 w 1244600"/>
              <a:gd name="connsiteY6" fmla="*/ 533400 h 2832100"/>
              <a:gd name="connsiteX7" fmla="*/ 520700 w 1244600"/>
              <a:gd name="connsiteY7" fmla="*/ 666750 h 2832100"/>
              <a:gd name="connsiteX8" fmla="*/ 552450 w 1244600"/>
              <a:gd name="connsiteY8" fmla="*/ 800100 h 2832100"/>
              <a:gd name="connsiteX9" fmla="*/ 609600 w 1244600"/>
              <a:gd name="connsiteY9" fmla="*/ 901700 h 2832100"/>
              <a:gd name="connsiteX10" fmla="*/ 647700 w 1244600"/>
              <a:gd name="connsiteY10" fmla="*/ 1009650 h 2832100"/>
              <a:gd name="connsiteX11" fmla="*/ 723900 w 1244600"/>
              <a:gd name="connsiteY11" fmla="*/ 1054100 h 2832100"/>
              <a:gd name="connsiteX12" fmla="*/ 800100 w 1244600"/>
              <a:gd name="connsiteY12" fmla="*/ 1104900 h 2832100"/>
              <a:gd name="connsiteX13" fmla="*/ 831850 w 1244600"/>
              <a:gd name="connsiteY13" fmla="*/ 1162050 h 2832100"/>
              <a:gd name="connsiteX14" fmla="*/ 946150 w 1244600"/>
              <a:gd name="connsiteY14" fmla="*/ 1238250 h 2832100"/>
              <a:gd name="connsiteX15" fmla="*/ 952500 w 1244600"/>
              <a:gd name="connsiteY15" fmla="*/ 1339850 h 2832100"/>
              <a:gd name="connsiteX16" fmla="*/ 990600 w 1244600"/>
              <a:gd name="connsiteY16" fmla="*/ 1403350 h 2832100"/>
              <a:gd name="connsiteX17" fmla="*/ 971550 w 1244600"/>
              <a:gd name="connsiteY17" fmla="*/ 1460500 h 2832100"/>
              <a:gd name="connsiteX18" fmla="*/ 971550 w 1244600"/>
              <a:gd name="connsiteY18" fmla="*/ 1511300 h 2832100"/>
              <a:gd name="connsiteX19" fmla="*/ 990600 w 1244600"/>
              <a:gd name="connsiteY19" fmla="*/ 1562100 h 2832100"/>
              <a:gd name="connsiteX20" fmla="*/ 1041400 w 1244600"/>
              <a:gd name="connsiteY20" fmla="*/ 1581150 h 2832100"/>
              <a:gd name="connsiteX21" fmla="*/ 1073150 w 1244600"/>
              <a:gd name="connsiteY21" fmla="*/ 1638300 h 2832100"/>
              <a:gd name="connsiteX22" fmla="*/ 1117600 w 1244600"/>
              <a:gd name="connsiteY22" fmla="*/ 1689100 h 2832100"/>
              <a:gd name="connsiteX23" fmla="*/ 1168400 w 1244600"/>
              <a:gd name="connsiteY23" fmla="*/ 1727200 h 2832100"/>
              <a:gd name="connsiteX24" fmla="*/ 1155700 w 1244600"/>
              <a:gd name="connsiteY24" fmla="*/ 1797050 h 2832100"/>
              <a:gd name="connsiteX25" fmla="*/ 1117600 w 1244600"/>
              <a:gd name="connsiteY25" fmla="*/ 1879600 h 2832100"/>
              <a:gd name="connsiteX26" fmla="*/ 1003300 w 1244600"/>
              <a:gd name="connsiteY26" fmla="*/ 1917700 h 2832100"/>
              <a:gd name="connsiteX27" fmla="*/ 965200 w 1244600"/>
              <a:gd name="connsiteY27" fmla="*/ 1974850 h 2832100"/>
              <a:gd name="connsiteX28" fmla="*/ 990600 w 1244600"/>
              <a:gd name="connsiteY28" fmla="*/ 2044700 h 2832100"/>
              <a:gd name="connsiteX29" fmla="*/ 958850 w 1244600"/>
              <a:gd name="connsiteY29" fmla="*/ 2120900 h 2832100"/>
              <a:gd name="connsiteX30" fmla="*/ 920750 w 1244600"/>
              <a:gd name="connsiteY30" fmla="*/ 2146300 h 2832100"/>
              <a:gd name="connsiteX31" fmla="*/ 895350 w 1244600"/>
              <a:gd name="connsiteY31" fmla="*/ 2209800 h 2832100"/>
              <a:gd name="connsiteX32" fmla="*/ 895350 w 1244600"/>
              <a:gd name="connsiteY32" fmla="*/ 2273300 h 2832100"/>
              <a:gd name="connsiteX33" fmla="*/ 920750 w 1244600"/>
              <a:gd name="connsiteY33" fmla="*/ 2381250 h 2832100"/>
              <a:gd name="connsiteX34" fmla="*/ 1035050 w 1244600"/>
              <a:gd name="connsiteY34" fmla="*/ 2482850 h 2832100"/>
              <a:gd name="connsiteX35" fmla="*/ 1117600 w 1244600"/>
              <a:gd name="connsiteY35" fmla="*/ 2571750 h 2832100"/>
              <a:gd name="connsiteX36" fmla="*/ 1174750 w 1244600"/>
              <a:gd name="connsiteY36" fmla="*/ 2578100 h 2832100"/>
              <a:gd name="connsiteX37" fmla="*/ 1155700 w 1244600"/>
              <a:gd name="connsiteY37" fmla="*/ 2641600 h 2832100"/>
              <a:gd name="connsiteX38" fmla="*/ 1123950 w 1244600"/>
              <a:gd name="connsiteY38" fmla="*/ 2736850 h 2832100"/>
              <a:gd name="connsiteX39" fmla="*/ 1123950 w 1244600"/>
              <a:gd name="connsiteY39" fmla="*/ 2736850 h 2832100"/>
              <a:gd name="connsiteX40" fmla="*/ 1206500 w 1244600"/>
              <a:gd name="connsiteY40" fmla="*/ 2825750 h 2832100"/>
              <a:gd name="connsiteX41" fmla="*/ 1206500 w 1244600"/>
              <a:gd name="connsiteY41" fmla="*/ 2825750 h 2832100"/>
              <a:gd name="connsiteX42" fmla="*/ 1244600 w 1244600"/>
              <a:gd name="connsiteY42" fmla="*/ 28321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44600" h="2832100">
                <a:moveTo>
                  <a:pt x="0" y="0"/>
                </a:moveTo>
                <a:lnTo>
                  <a:pt x="12700" y="44450"/>
                </a:lnTo>
                <a:cubicBezTo>
                  <a:pt x="42333" y="80433"/>
                  <a:pt x="70416" y="117752"/>
                  <a:pt x="101600" y="152400"/>
                </a:cubicBezTo>
                <a:cubicBezTo>
                  <a:pt x="108680" y="160267"/>
                  <a:pt x="127000" y="171450"/>
                  <a:pt x="127000" y="171450"/>
                </a:cubicBezTo>
                <a:lnTo>
                  <a:pt x="304800" y="247650"/>
                </a:lnTo>
                <a:lnTo>
                  <a:pt x="438150" y="393700"/>
                </a:lnTo>
                <a:lnTo>
                  <a:pt x="584200" y="533400"/>
                </a:lnTo>
                <a:cubicBezTo>
                  <a:pt x="519753" y="662293"/>
                  <a:pt x="520700" y="613070"/>
                  <a:pt x="520700" y="666750"/>
                </a:cubicBezTo>
                <a:lnTo>
                  <a:pt x="552450" y="800100"/>
                </a:lnTo>
                <a:lnTo>
                  <a:pt x="609600" y="901700"/>
                </a:lnTo>
                <a:lnTo>
                  <a:pt x="647700" y="1009650"/>
                </a:lnTo>
                <a:cubicBezTo>
                  <a:pt x="719336" y="1055236"/>
                  <a:pt x="689952" y="1054100"/>
                  <a:pt x="723900" y="1054100"/>
                </a:cubicBezTo>
                <a:lnTo>
                  <a:pt x="800100" y="1104900"/>
                </a:lnTo>
                <a:cubicBezTo>
                  <a:pt x="832972" y="1157495"/>
                  <a:pt x="831850" y="1135731"/>
                  <a:pt x="831850" y="1162050"/>
                </a:cubicBezTo>
                <a:lnTo>
                  <a:pt x="946150" y="1238250"/>
                </a:lnTo>
                <a:lnTo>
                  <a:pt x="952500" y="1339850"/>
                </a:lnTo>
                <a:lnTo>
                  <a:pt x="990600" y="1403350"/>
                </a:lnTo>
                <a:cubicBezTo>
                  <a:pt x="970807" y="1456132"/>
                  <a:pt x="971550" y="1436065"/>
                  <a:pt x="971550" y="1460500"/>
                </a:cubicBezTo>
                <a:lnTo>
                  <a:pt x="971550" y="1511300"/>
                </a:lnTo>
                <a:cubicBezTo>
                  <a:pt x="984763" y="1564153"/>
                  <a:pt x="966796" y="1562100"/>
                  <a:pt x="990600" y="1562100"/>
                </a:cubicBezTo>
                <a:lnTo>
                  <a:pt x="1041400" y="1581150"/>
                </a:lnTo>
                <a:lnTo>
                  <a:pt x="1073150" y="1638300"/>
                </a:lnTo>
                <a:lnTo>
                  <a:pt x="1117600" y="1689100"/>
                </a:lnTo>
                <a:lnTo>
                  <a:pt x="1168400" y="1727200"/>
                </a:lnTo>
                <a:lnTo>
                  <a:pt x="1155700" y="1797050"/>
                </a:lnTo>
                <a:lnTo>
                  <a:pt x="1117600" y="1879600"/>
                </a:lnTo>
                <a:lnTo>
                  <a:pt x="1003300" y="1917700"/>
                </a:lnTo>
                <a:lnTo>
                  <a:pt x="965200" y="1974850"/>
                </a:lnTo>
                <a:lnTo>
                  <a:pt x="990600" y="2044700"/>
                </a:lnTo>
                <a:lnTo>
                  <a:pt x="958850" y="2120900"/>
                </a:lnTo>
                <a:lnTo>
                  <a:pt x="920750" y="2146300"/>
                </a:lnTo>
                <a:cubicBezTo>
                  <a:pt x="893457" y="2200886"/>
                  <a:pt x="895350" y="2178168"/>
                  <a:pt x="895350" y="2209800"/>
                </a:cubicBezTo>
                <a:lnTo>
                  <a:pt x="895350" y="2273300"/>
                </a:lnTo>
                <a:lnTo>
                  <a:pt x="920750" y="2381250"/>
                </a:lnTo>
                <a:lnTo>
                  <a:pt x="1035050" y="2482850"/>
                </a:lnTo>
                <a:lnTo>
                  <a:pt x="1117600" y="2571750"/>
                </a:lnTo>
                <a:lnTo>
                  <a:pt x="1174750" y="2578100"/>
                </a:lnTo>
                <a:lnTo>
                  <a:pt x="1155700" y="2641600"/>
                </a:lnTo>
                <a:lnTo>
                  <a:pt x="1123950" y="2736850"/>
                </a:lnTo>
                <a:lnTo>
                  <a:pt x="1123950" y="2736850"/>
                </a:lnTo>
                <a:lnTo>
                  <a:pt x="1206500" y="2825750"/>
                </a:lnTo>
                <a:lnTo>
                  <a:pt x="1206500" y="2825750"/>
                </a:lnTo>
                <a:lnTo>
                  <a:pt x="1244600" y="283210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2000250" y="3872223"/>
            <a:ext cx="508000" cy="1670050"/>
          </a:xfrm>
          <a:custGeom>
            <a:avLst/>
            <a:gdLst>
              <a:gd name="connsiteX0" fmla="*/ 368300 w 508000"/>
              <a:gd name="connsiteY0" fmla="*/ 0 h 1670050"/>
              <a:gd name="connsiteX1" fmla="*/ 406400 w 508000"/>
              <a:gd name="connsiteY1" fmla="*/ 38100 h 1670050"/>
              <a:gd name="connsiteX2" fmla="*/ 444500 w 508000"/>
              <a:gd name="connsiteY2" fmla="*/ 95250 h 1670050"/>
              <a:gd name="connsiteX3" fmla="*/ 419100 w 508000"/>
              <a:gd name="connsiteY3" fmla="*/ 152400 h 1670050"/>
              <a:gd name="connsiteX4" fmla="*/ 450850 w 508000"/>
              <a:gd name="connsiteY4" fmla="*/ 222250 h 1670050"/>
              <a:gd name="connsiteX5" fmla="*/ 508000 w 508000"/>
              <a:gd name="connsiteY5" fmla="*/ 247650 h 1670050"/>
              <a:gd name="connsiteX6" fmla="*/ 482600 w 508000"/>
              <a:gd name="connsiteY6" fmla="*/ 317500 h 1670050"/>
              <a:gd name="connsiteX7" fmla="*/ 450850 w 508000"/>
              <a:gd name="connsiteY7" fmla="*/ 342900 h 1670050"/>
              <a:gd name="connsiteX8" fmla="*/ 412750 w 508000"/>
              <a:gd name="connsiteY8" fmla="*/ 342900 h 1670050"/>
              <a:gd name="connsiteX9" fmla="*/ 412750 w 508000"/>
              <a:gd name="connsiteY9" fmla="*/ 342900 h 1670050"/>
              <a:gd name="connsiteX10" fmla="*/ 393700 w 508000"/>
              <a:gd name="connsiteY10" fmla="*/ 400050 h 1670050"/>
              <a:gd name="connsiteX11" fmla="*/ 393700 w 508000"/>
              <a:gd name="connsiteY11" fmla="*/ 438150 h 1670050"/>
              <a:gd name="connsiteX12" fmla="*/ 393700 w 508000"/>
              <a:gd name="connsiteY12" fmla="*/ 438150 h 1670050"/>
              <a:gd name="connsiteX13" fmla="*/ 393700 w 508000"/>
              <a:gd name="connsiteY13" fmla="*/ 488950 h 1670050"/>
              <a:gd name="connsiteX14" fmla="*/ 393700 w 508000"/>
              <a:gd name="connsiteY14" fmla="*/ 488950 h 1670050"/>
              <a:gd name="connsiteX15" fmla="*/ 342900 w 508000"/>
              <a:gd name="connsiteY15" fmla="*/ 520700 h 1670050"/>
              <a:gd name="connsiteX16" fmla="*/ 342900 w 508000"/>
              <a:gd name="connsiteY16" fmla="*/ 565150 h 1670050"/>
              <a:gd name="connsiteX17" fmla="*/ 342900 w 508000"/>
              <a:gd name="connsiteY17" fmla="*/ 565150 h 1670050"/>
              <a:gd name="connsiteX18" fmla="*/ 292100 w 508000"/>
              <a:gd name="connsiteY18" fmla="*/ 622300 h 1670050"/>
              <a:gd name="connsiteX19" fmla="*/ 311150 w 508000"/>
              <a:gd name="connsiteY19" fmla="*/ 673100 h 1670050"/>
              <a:gd name="connsiteX20" fmla="*/ 273050 w 508000"/>
              <a:gd name="connsiteY20" fmla="*/ 711200 h 1670050"/>
              <a:gd name="connsiteX21" fmla="*/ 241300 w 508000"/>
              <a:gd name="connsiteY21" fmla="*/ 755650 h 1670050"/>
              <a:gd name="connsiteX22" fmla="*/ 241300 w 508000"/>
              <a:gd name="connsiteY22" fmla="*/ 755650 h 1670050"/>
              <a:gd name="connsiteX23" fmla="*/ 203200 w 508000"/>
              <a:gd name="connsiteY23" fmla="*/ 850900 h 1670050"/>
              <a:gd name="connsiteX24" fmla="*/ 152400 w 508000"/>
              <a:gd name="connsiteY24" fmla="*/ 895350 h 1670050"/>
              <a:gd name="connsiteX25" fmla="*/ 139700 w 508000"/>
              <a:gd name="connsiteY25" fmla="*/ 939800 h 1670050"/>
              <a:gd name="connsiteX26" fmla="*/ 101600 w 508000"/>
              <a:gd name="connsiteY26" fmla="*/ 977900 h 1670050"/>
              <a:gd name="connsiteX27" fmla="*/ 88900 w 508000"/>
              <a:gd name="connsiteY27" fmla="*/ 1079500 h 1670050"/>
              <a:gd name="connsiteX28" fmla="*/ 114300 w 508000"/>
              <a:gd name="connsiteY28" fmla="*/ 1136650 h 1670050"/>
              <a:gd name="connsiteX29" fmla="*/ 76200 w 508000"/>
              <a:gd name="connsiteY29" fmla="*/ 1187450 h 1670050"/>
              <a:gd name="connsiteX30" fmla="*/ 101600 w 508000"/>
              <a:gd name="connsiteY30" fmla="*/ 1244600 h 1670050"/>
              <a:gd name="connsiteX31" fmla="*/ 101600 w 508000"/>
              <a:gd name="connsiteY31" fmla="*/ 1244600 h 1670050"/>
              <a:gd name="connsiteX32" fmla="*/ 127000 w 508000"/>
              <a:gd name="connsiteY32" fmla="*/ 1327150 h 1670050"/>
              <a:gd name="connsiteX33" fmla="*/ 127000 w 508000"/>
              <a:gd name="connsiteY33" fmla="*/ 1327150 h 1670050"/>
              <a:gd name="connsiteX34" fmla="*/ 95250 w 508000"/>
              <a:gd name="connsiteY34" fmla="*/ 1390650 h 1670050"/>
              <a:gd name="connsiteX35" fmla="*/ 95250 w 508000"/>
              <a:gd name="connsiteY35" fmla="*/ 1435100 h 1670050"/>
              <a:gd name="connsiteX36" fmla="*/ 38100 w 508000"/>
              <a:gd name="connsiteY36" fmla="*/ 1511300 h 1670050"/>
              <a:gd name="connsiteX37" fmla="*/ 38100 w 508000"/>
              <a:gd name="connsiteY37" fmla="*/ 1562100 h 1670050"/>
              <a:gd name="connsiteX38" fmla="*/ 12700 w 508000"/>
              <a:gd name="connsiteY38" fmla="*/ 1600200 h 1670050"/>
              <a:gd name="connsiteX39" fmla="*/ 0 w 508000"/>
              <a:gd name="connsiteY39" fmla="*/ 1670050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8000" h="1670050">
                <a:moveTo>
                  <a:pt x="368300" y="0"/>
                </a:moveTo>
                <a:lnTo>
                  <a:pt x="406400" y="38100"/>
                </a:lnTo>
                <a:lnTo>
                  <a:pt x="444500" y="95250"/>
                </a:lnTo>
                <a:lnTo>
                  <a:pt x="419100" y="152400"/>
                </a:lnTo>
                <a:lnTo>
                  <a:pt x="450850" y="222250"/>
                </a:lnTo>
                <a:lnTo>
                  <a:pt x="508000" y="247650"/>
                </a:lnTo>
                <a:lnTo>
                  <a:pt x="482600" y="317500"/>
                </a:lnTo>
                <a:lnTo>
                  <a:pt x="450850" y="342900"/>
                </a:lnTo>
                <a:lnTo>
                  <a:pt x="412750" y="342900"/>
                </a:lnTo>
                <a:lnTo>
                  <a:pt x="412750" y="342900"/>
                </a:lnTo>
                <a:lnTo>
                  <a:pt x="393700" y="400050"/>
                </a:lnTo>
                <a:lnTo>
                  <a:pt x="393700" y="438150"/>
                </a:lnTo>
                <a:lnTo>
                  <a:pt x="393700" y="438150"/>
                </a:lnTo>
                <a:lnTo>
                  <a:pt x="393700" y="488950"/>
                </a:lnTo>
                <a:lnTo>
                  <a:pt x="393700" y="488950"/>
                </a:lnTo>
                <a:lnTo>
                  <a:pt x="342900" y="520700"/>
                </a:lnTo>
                <a:lnTo>
                  <a:pt x="342900" y="565150"/>
                </a:lnTo>
                <a:lnTo>
                  <a:pt x="342900" y="565150"/>
                </a:lnTo>
                <a:lnTo>
                  <a:pt x="292100" y="622300"/>
                </a:lnTo>
                <a:lnTo>
                  <a:pt x="311150" y="673100"/>
                </a:lnTo>
                <a:lnTo>
                  <a:pt x="273050" y="711200"/>
                </a:lnTo>
                <a:lnTo>
                  <a:pt x="241300" y="755650"/>
                </a:lnTo>
                <a:lnTo>
                  <a:pt x="241300" y="755650"/>
                </a:lnTo>
                <a:lnTo>
                  <a:pt x="203200" y="850900"/>
                </a:lnTo>
                <a:lnTo>
                  <a:pt x="152400" y="895350"/>
                </a:lnTo>
                <a:lnTo>
                  <a:pt x="139700" y="939800"/>
                </a:lnTo>
                <a:lnTo>
                  <a:pt x="101600" y="977900"/>
                </a:lnTo>
                <a:cubicBezTo>
                  <a:pt x="88301" y="1070991"/>
                  <a:pt x="88900" y="1036866"/>
                  <a:pt x="88900" y="1079500"/>
                </a:cubicBezTo>
                <a:lnTo>
                  <a:pt x="114300" y="1136650"/>
                </a:lnTo>
                <a:lnTo>
                  <a:pt x="76200" y="1187450"/>
                </a:lnTo>
                <a:cubicBezTo>
                  <a:pt x="102547" y="1240143"/>
                  <a:pt x="101600" y="1219318"/>
                  <a:pt x="101600" y="1244600"/>
                </a:cubicBezTo>
                <a:lnTo>
                  <a:pt x="101600" y="1244600"/>
                </a:lnTo>
                <a:lnTo>
                  <a:pt x="127000" y="1327150"/>
                </a:lnTo>
                <a:lnTo>
                  <a:pt x="127000" y="1327150"/>
                </a:lnTo>
                <a:lnTo>
                  <a:pt x="95250" y="1390650"/>
                </a:lnTo>
                <a:lnTo>
                  <a:pt x="95250" y="1435100"/>
                </a:lnTo>
                <a:lnTo>
                  <a:pt x="38100" y="1511300"/>
                </a:lnTo>
                <a:lnTo>
                  <a:pt x="38100" y="1562100"/>
                </a:lnTo>
                <a:lnTo>
                  <a:pt x="12700" y="1600200"/>
                </a:lnTo>
                <a:lnTo>
                  <a:pt x="0" y="16700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2000250" y="5548623"/>
            <a:ext cx="2025650" cy="146050"/>
          </a:xfrm>
          <a:custGeom>
            <a:avLst/>
            <a:gdLst>
              <a:gd name="connsiteX0" fmla="*/ 0 w 2051050"/>
              <a:gd name="connsiteY0" fmla="*/ 0 h 146050"/>
              <a:gd name="connsiteX1" fmla="*/ 1333500 w 2051050"/>
              <a:gd name="connsiteY1" fmla="*/ 0 h 146050"/>
              <a:gd name="connsiteX2" fmla="*/ 1358900 w 2051050"/>
              <a:gd name="connsiteY2" fmla="*/ 63500 h 146050"/>
              <a:gd name="connsiteX3" fmla="*/ 1892300 w 2051050"/>
              <a:gd name="connsiteY3" fmla="*/ 95250 h 146050"/>
              <a:gd name="connsiteX4" fmla="*/ 1905000 w 2051050"/>
              <a:gd name="connsiteY4" fmla="*/ 146050 h 146050"/>
              <a:gd name="connsiteX5" fmla="*/ 1949450 w 2051050"/>
              <a:gd name="connsiteY5" fmla="*/ 88900 h 146050"/>
              <a:gd name="connsiteX6" fmla="*/ 2012950 w 2051050"/>
              <a:gd name="connsiteY6" fmla="*/ 88900 h 146050"/>
              <a:gd name="connsiteX7" fmla="*/ 2012950 w 2051050"/>
              <a:gd name="connsiteY7" fmla="*/ 88900 h 146050"/>
              <a:gd name="connsiteX8" fmla="*/ 2051050 w 2051050"/>
              <a:gd name="connsiteY8" fmla="*/ 825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1050" h="146050">
                <a:moveTo>
                  <a:pt x="0" y="0"/>
                </a:moveTo>
                <a:lnTo>
                  <a:pt x="1333500" y="0"/>
                </a:lnTo>
                <a:lnTo>
                  <a:pt x="1358900" y="63500"/>
                </a:lnTo>
                <a:lnTo>
                  <a:pt x="1892300" y="95250"/>
                </a:lnTo>
                <a:lnTo>
                  <a:pt x="1905000" y="146050"/>
                </a:lnTo>
                <a:lnTo>
                  <a:pt x="1949450" y="88900"/>
                </a:lnTo>
                <a:lnTo>
                  <a:pt x="2012950" y="88900"/>
                </a:lnTo>
                <a:lnTo>
                  <a:pt x="2012950" y="88900"/>
                </a:lnTo>
                <a:lnTo>
                  <a:pt x="2051050" y="825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2736850" y="1033773"/>
            <a:ext cx="4229100" cy="1836489"/>
          </a:xfrm>
          <a:custGeom>
            <a:avLst/>
            <a:gdLst>
              <a:gd name="connsiteX0" fmla="*/ 4229100 w 4229100"/>
              <a:gd name="connsiteY0" fmla="*/ 977900 h 1836489"/>
              <a:gd name="connsiteX1" fmla="*/ 4229100 w 4229100"/>
              <a:gd name="connsiteY1" fmla="*/ 933450 h 1836489"/>
              <a:gd name="connsiteX2" fmla="*/ 4152900 w 4229100"/>
              <a:gd name="connsiteY2" fmla="*/ 869950 h 1836489"/>
              <a:gd name="connsiteX3" fmla="*/ 4152900 w 4229100"/>
              <a:gd name="connsiteY3" fmla="*/ 869950 h 1836489"/>
              <a:gd name="connsiteX4" fmla="*/ 4114800 w 4229100"/>
              <a:gd name="connsiteY4" fmla="*/ 844550 h 1836489"/>
              <a:gd name="connsiteX5" fmla="*/ 4121150 w 4229100"/>
              <a:gd name="connsiteY5" fmla="*/ 800100 h 1836489"/>
              <a:gd name="connsiteX6" fmla="*/ 4121150 w 4229100"/>
              <a:gd name="connsiteY6" fmla="*/ 762000 h 1836489"/>
              <a:gd name="connsiteX7" fmla="*/ 4121150 w 4229100"/>
              <a:gd name="connsiteY7" fmla="*/ 762000 h 1836489"/>
              <a:gd name="connsiteX8" fmla="*/ 4051300 w 4229100"/>
              <a:gd name="connsiteY8" fmla="*/ 704850 h 1836489"/>
              <a:gd name="connsiteX9" fmla="*/ 4051300 w 4229100"/>
              <a:gd name="connsiteY9" fmla="*/ 666750 h 1836489"/>
              <a:gd name="connsiteX10" fmla="*/ 4051300 w 4229100"/>
              <a:gd name="connsiteY10" fmla="*/ 622300 h 1836489"/>
              <a:gd name="connsiteX11" fmla="*/ 4044950 w 4229100"/>
              <a:gd name="connsiteY11" fmla="*/ 304800 h 1836489"/>
              <a:gd name="connsiteX12" fmla="*/ 3949700 w 4229100"/>
              <a:gd name="connsiteY12" fmla="*/ 234950 h 1836489"/>
              <a:gd name="connsiteX13" fmla="*/ 3949700 w 4229100"/>
              <a:gd name="connsiteY13" fmla="*/ 234950 h 1836489"/>
              <a:gd name="connsiteX14" fmla="*/ 3873500 w 4229100"/>
              <a:gd name="connsiteY14" fmla="*/ 260350 h 1836489"/>
              <a:gd name="connsiteX15" fmla="*/ 3822700 w 4229100"/>
              <a:gd name="connsiteY15" fmla="*/ 292100 h 1836489"/>
              <a:gd name="connsiteX16" fmla="*/ 3797300 w 4229100"/>
              <a:gd name="connsiteY16" fmla="*/ 260350 h 1836489"/>
              <a:gd name="connsiteX17" fmla="*/ 3790950 w 4229100"/>
              <a:gd name="connsiteY17" fmla="*/ 203200 h 1836489"/>
              <a:gd name="connsiteX18" fmla="*/ 3790950 w 4229100"/>
              <a:gd name="connsiteY18" fmla="*/ 203200 h 1836489"/>
              <a:gd name="connsiteX19" fmla="*/ 3594100 w 4229100"/>
              <a:gd name="connsiteY19" fmla="*/ 425450 h 1836489"/>
              <a:gd name="connsiteX20" fmla="*/ 3594100 w 4229100"/>
              <a:gd name="connsiteY20" fmla="*/ 508000 h 1836489"/>
              <a:gd name="connsiteX21" fmla="*/ 3543300 w 4229100"/>
              <a:gd name="connsiteY21" fmla="*/ 558800 h 1836489"/>
              <a:gd name="connsiteX22" fmla="*/ 3556000 w 4229100"/>
              <a:gd name="connsiteY22" fmla="*/ 596900 h 1836489"/>
              <a:gd name="connsiteX23" fmla="*/ 3556000 w 4229100"/>
              <a:gd name="connsiteY23" fmla="*/ 654050 h 1836489"/>
              <a:gd name="connsiteX24" fmla="*/ 3530600 w 4229100"/>
              <a:gd name="connsiteY24" fmla="*/ 692150 h 1836489"/>
              <a:gd name="connsiteX25" fmla="*/ 3467100 w 4229100"/>
              <a:gd name="connsiteY25" fmla="*/ 755650 h 1836489"/>
              <a:gd name="connsiteX26" fmla="*/ 3479800 w 4229100"/>
              <a:gd name="connsiteY26" fmla="*/ 806450 h 1836489"/>
              <a:gd name="connsiteX27" fmla="*/ 3479800 w 4229100"/>
              <a:gd name="connsiteY27" fmla="*/ 806450 h 1836489"/>
              <a:gd name="connsiteX28" fmla="*/ 3435350 w 4229100"/>
              <a:gd name="connsiteY28" fmla="*/ 850900 h 1836489"/>
              <a:gd name="connsiteX29" fmla="*/ 3403600 w 4229100"/>
              <a:gd name="connsiteY29" fmla="*/ 831850 h 1836489"/>
              <a:gd name="connsiteX30" fmla="*/ 3359150 w 4229100"/>
              <a:gd name="connsiteY30" fmla="*/ 831850 h 1836489"/>
              <a:gd name="connsiteX31" fmla="*/ 3308350 w 4229100"/>
              <a:gd name="connsiteY31" fmla="*/ 831850 h 1836489"/>
              <a:gd name="connsiteX32" fmla="*/ 3054350 w 4229100"/>
              <a:gd name="connsiteY32" fmla="*/ 914400 h 1836489"/>
              <a:gd name="connsiteX33" fmla="*/ 2622550 w 4229100"/>
              <a:gd name="connsiteY33" fmla="*/ 914400 h 1836489"/>
              <a:gd name="connsiteX34" fmla="*/ 2527300 w 4229100"/>
              <a:gd name="connsiteY34" fmla="*/ 984250 h 1836489"/>
              <a:gd name="connsiteX35" fmla="*/ 2425700 w 4229100"/>
              <a:gd name="connsiteY35" fmla="*/ 1104900 h 1836489"/>
              <a:gd name="connsiteX36" fmla="*/ 2311400 w 4229100"/>
              <a:gd name="connsiteY36" fmla="*/ 1155700 h 1836489"/>
              <a:gd name="connsiteX37" fmla="*/ 2235200 w 4229100"/>
              <a:gd name="connsiteY37" fmla="*/ 1301750 h 1836489"/>
              <a:gd name="connsiteX38" fmla="*/ 1854200 w 4229100"/>
              <a:gd name="connsiteY38" fmla="*/ 1295400 h 1836489"/>
              <a:gd name="connsiteX39" fmla="*/ 1746250 w 4229100"/>
              <a:gd name="connsiteY39" fmla="*/ 1339850 h 1836489"/>
              <a:gd name="connsiteX40" fmla="*/ 1790700 w 4229100"/>
              <a:gd name="connsiteY40" fmla="*/ 1397000 h 1836489"/>
              <a:gd name="connsiteX41" fmla="*/ 1790700 w 4229100"/>
              <a:gd name="connsiteY41" fmla="*/ 1454150 h 1836489"/>
              <a:gd name="connsiteX42" fmla="*/ 1797050 w 4229100"/>
              <a:gd name="connsiteY42" fmla="*/ 1511300 h 1836489"/>
              <a:gd name="connsiteX43" fmla="*/ 1612900 w 4229100"/>
              <a:gd name="connsiteY43" fmla="*/ 1619250 h 1836489"/>
              <a:gd name="connsiteX44" fmla="*/ 1339850 w 4229100"/>
              <a:gd name="connsiteY44" fmla="*/ 1695450 h 1836489"/>
              <a:gd name="connsiteX45" fmla="*/ 1168400 w 4229100"/>
              <a:gd name="connsiteY45" fmla="*/ 1797050 h 1836489"/>
              <a:gd name="connsiteX46" fmla="*/ 1041400 w 4229100"/>
              <a:gd name="connsiteY46" fmla="*/ 1835150 h 1836489"/>
              <a:gd name="connsiteX47" fmla="*/ 984250 w 4229100"/>
              <a:gd name="connsiteY47" fmla="*/ 1803400 h 1836489"/>
              <a:gd name="connsiteX48" fmla="*/ 965200 w 4229100"/>
              <a:gd name="connsiteY48" fmla="*/ 1739900 h 1836489"/>
              <a:gd name="connsiteX49" fmla="*/ 977900 w 4229100"/>
              <a:gd name="connsiteY49" fmla="*/ 1676400 h 1836489"/>
              <a:gd name="connsiteX50" fmla="*/ 1035050 w 4229100"/>
              <a:gd name="connsiteY50" fmla="*/ 1625600 h 1836489"/>
              <a:gd name="connsiteX51" fmla="*/ 1060450 w 4229100"/>
              <a:gd name="connsiteY51" fmla="*/ 1574800 h 1836489"/>
              <a:gd name="connsiteX52" fmla="*/ 1098550 w 4229100"/>
              <a:gd name="connsiteY52" fmla="*/ 1517650 h 1836489"/>
              <a:gd name="connsiteX53" fmla="*/ 1168400 w 4229100"/>
              <a:gd name="connsiteY53" fmla="*/ 1320800 h 1836489"/>
              <a:gd name="connsiteX54" fmla="*/ 1085850 w 4229100"/>
              <a:gd name="connsiteY54" fmla="*/ 812800 h 1836489"/>
              <a:gd name="connsiteX55" fmla="*/ 876300 w 4229100"/>
              <a:gd name="connsiteY55" fmla="*/ 679450 h 1836489"/>
              <a:gd name="connsiteX56" fmla="*/ 908050 w 4229100"/>
              <a:gd name="connsiteY56" fmla="*/ 628650 h 1836489"/>
              <a:gd name="connsiteX57" fmla="*/ 876300 w 4229100"/>
              <a:gd name="connsiteY57" fmla="*/ 596900 h 1836489"/>
              <a:gd name="connsiteX58" fmla="*/ 831850 w 4229100"/>
              <a:gd name="connsiteY58" fmla="*/ 584200 h 1836489"/>
              <a:gd name="connsiteX59" fmla="*/ 793750 w 4229100"/>
              <a:gd name="connsiteY59" fmla="*/ 609600 h 1836489"/>
              <a:gd name="connsiteX60" fmla="*/ 749300 w 4229100"/>
              <a:gd name="connsiteY60" fmla="*/ 552450 h 1836489"/>
              <a:gd name="connsiteX61" fmla="*/ 749300 w 4229100"/>
              <a:gd name="connsiteY61" fmla="*/ 476250 h 1836489"/>
              <a:gd name="connsiteX62" fmla="*/ 666750 w 4229100"/>
              <a:gd name="connsiteY62" fmla="*/ 482600 h 1836489"/>
              <a:gd name="connsiteX63" fmla="*/ 622300 w 4229100"/>
              <a:gd name="connsiteY63" fmla="*/ 431800 h 1836489"/>
              <a:gd name="connsiteX64" fmla="*/ 615950 w 4229100"/>
              <a:gd name="connsiteY64" fmla="*/ 368300 h 1836489"/>
              <a:gd name="connsiteX65" fmla="*/ 0 w 4229100"/>
              <a:gd name="connsiteY65" fmla="*/ 0 h 183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9100" h="1836489">
                <a:moveTo>
                  <a:pt x="4229100" y="977900"/>
                </a:moveTo>
                <a:lnTo>
                  <a:pt x="4229100" y="933450"/>
                </a:lnTo>
                <a:lnTo>
                  <a:pt x="4152900" y="869950"/>
                </a:lnTo>
                <a:lnTo>
                  <a:pt x="4152900" y="869950"/>
                </a:lnTo>
                <a:lnTo>
                  <a:pt x="4114800" y="844550"/>
                </a:lnTo>
                <a:lnTo>
                  <a:pt x="4121150" y="800100"/>
                </a:lnTo>
                <a:lnTo>
                  <a:pt x="4121150" y="762000"/>
                </a:lnTo>
                <a:lnTo>
                  <a:pt x="4121150" y="762000"/>
                </a:lnTo>
                <a:lnTo>
                  <a:pt x="4051300" y="704850"/>
                </a:lnTo>
                <a:lnTo>
                  <a:pt x="4051300" y="666750"/>
                </a:lnTo>
                <a:lnTo>
                  <a:pt x="4051300" y="622300"/>
                </a:lnTo>
                <a:lnTo>
                  <a:pt x="4044950" y="304800"/>
                </a:lnTo>
                <a:lnTo>
                  <a:pt x="3949700" y="234950"/>
                </a:lnTo>
                <a:lnTo>
                  <a:pt x="3949700" y="234950"/>
                </a:lnTo>
                <a:lnTo>
                  <a:pt x="3873500" y="260350"/>
                </a:lnTo>
                <a:lnTo>
                  <a:pt x="3822700" y="292100"/>
                </a:lnTo>
                <a:lnTo>
                  <a:pt x="3797300" y="260350"/>
                </a:lnTo>
                <a:lnTo>
                  <a:pt x="3790950" y="203200"/>
                </a:lnTo>
                <a:lnTo>
                  <a:pt x="3790950" y="203200"/>
                </a:lnTo>
                <a:lnTo>
                  <a:pt x="3594100" y="425450"/>
                </a:lnTo>
                <a:lnTo>
                  <a:pt x="3594100" y="508000"/>
                </a:lnTo>
                <a:lnTo>
                  <a:pt x="3543300" y="558800"/>
                </a:lnTo>
                <a:lnTo>
                  <a:pt x="3556000" y="596900"/>
                </a:lnTo>
                <a:lnTo>
                  <a:pt x="3556000" y="654050"/>
                </a:lnTo>
                <a:lnTo>
                  <a:pt x="3530600" y="692150"/>
                </a:lnTo>
                <a:lnTo>
                  <a:pt x="3467100" y="755650"/>
                </a:lnTo>
                <a:lnTo>
                  <a:pt x="3479800" y="806450"/>
                </a:lnTo>
                <a:lnTo>
                  <a:pt x="3479800" y="806450"/>
                </a:lnTo>
                <a:cubicBezTo>
                  <a:pt x="3440322" y="852507"/>
                  <a:pt x="3461215" y="850900"/>
                  <a:pt x="3435350" y="850900"/>
                </a:cubicBezTo>
                <a:lnTo>
                  <a:pt x="3403600" y="831850"/>
                </a:lnTo>
                <a:lnTo>
                  <a:pt x="3359150" y="831850"/>
                </a:lnTo>
                <a:lnTo>
                  <a:pt x="3308350" y="831850"/>
                </a:lnTo>
                <a:cubicBezTo>
                  <a:pt x="3260541" y="987230"/>
                  <a:pt x="3311740" y="914400"/>
                  <a:pt x="3054350" y="914400"/>
                </a:cubicBezTo>
                <a:lnTo>
                  <a:pt x="2622550" y="914400"/>
                </a:lnTo>
                <a:cubicBezTo>
                  <a:pt x="2525539" y="979074"/>
                  <a:pt x="2527300" y="939741"/>
                  <a:pt x="2527300" y="984250"/>
                </a:cubicBezTo>
                <a:lnTo>
                  <a:pt x="2425700" y="1104900"/>
                </a:lnTo>
                <a:lnTo>
                  <a:pt x="2311400" y="1155700"/>
                </a:lnTo>
                <a:cubicBezTo>
                  <a:pt x="2251936" y="1307663"/>
                  <a:pt x="2306528" y="1301750"/>
                  <a:pt x="2235200" y="1301750"/>
                </a:cubicBezTo>
                <a:lnTo>
                  <a:pt x="1854200" y="1295400"/>
                </a:lnTo>
                <a:lnTo>
                  <a:pt x="1746250" y="1339850"/>
                </a:lnTo>
                <a:lnTo>
                  <a:pt x="1790700" y="1397000"/>
                </a:lnTo>
                <a:lnTo>
                  <a:pt x="1790700" y="1454150"/>
                </a:lnTo>
                <a:lnTo>
                  <a:pt x="1797050" y="1511300"/>
                </a:lnTo>
                <a:lnTo>
                  <a:pt x="1612900" y="1619250"/>
                </a:lnTo>
                <a:lnTo>
                  <a:pt x="1339850" y="1695450"/>
                </a:lnTo>
                <a:lnTo>
                  <a:pt x="1168400" y="1797050"/>
                </a:lnTo>
                <a:cubicBezTo>
                  <a:pt x="1050084" y="1836489"/>
                  <a:pt x="1094261" y="1835150"/>
                  <a:pt x="1041400" y="1835150"/>
                </a:cubicBezTo>
                <a:lnTo>
                  <a:pt x="984250" y="1803400"/>
                </a:lnTo>
                <a:lnTo>
                  <a:pt x="965200" y="1739900"/>
                </a:lnTo>
                <a:lnTo>
                  <a:pt x="977900" y="1676400"/>
                </a:lnTo>
                <a:lnTo>
                  <a:pt x="1035050" y="1625600"/>
                </a:lnTo>
                <a:lnTo>
                  <a:pt x="1060450" y="1574800"/>
                </a:lnTo>
                <a:lnTo>
                  <a:pt x="1098550" y="1517650"/>
                </a:lnTo>
                <a:lnTo>
                  <a:pt x="1168400" y="1320800"/>
                </a:lnTo>
                <a:lnTo>
                  <a:pt x="1085850" y="812800"/>
                </a:lnTo>
                <a:lnTo>
                  <a:pt x="876300" y="679450"/>
                </a:lnTo>
                <a:lnTo>
                  <a:pt x="908050" y="628650"/>
                </a:lnTo>
                <a:lnTo>
                  <a:pt x="876300" y="596900"/>
                </a:lnTo>
                <a:lnTo>
                  <a:pt x="831850" y="584200"/>
                </a:lnTo>
                <a:lnTo>
                  <a:pt x="793750" y="609600"/>
                </a:lnTo>
                <a:lnTo>
                  <a:pt x="749300" y="552450"/>
                </a:lnTo>
                <a:lnTo>
                  <a:pt x="749300" y="476250"/>
                </a:lnTo>
                <a:lnTo>
                  <a:pt x="666750" y="482600"/>
                </a:lnTo>
                <a:lnTo>
                  <a:pt x="622300" y="431800"/>
                </a:lnTo>
                <a:lnTo>
                  <a:pt x="615950" y="368300"/>
                </a:lnTo>
                <a:lnTo>
                  <a:pt x="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3206750" y="4583423"/>
            <a:ext cx="952500" cy="939800"/>
          </a:xfrm>
          <a:custGeom>
            <a:avLst/>
            <a:gdLst>
              <a:gd name="connsiteX0" fmla="*/ 95250 w 952500"/>
              <a:gd name="connsiteY0" fmla="*/ 939800 h 939800"/>
              <a:gd name="connsiteX1" fmla="*/ 95250 w 952500"/>
              <a:gd name="connsiteY1" fmla="*/ 939800 h 939800"/>
              <a:gd name="connsiteX2" fmla="*/ 107950 w 952500"/>
              <a:gd name="connsiteY2" fmla="*/ 831850 h 939800"/>
              <a:gd name="connsiteX3" fmla="*/ 82550 w 952500"/>
              <a:gd name="connsiteY3" fmla="*/ 723900 h 939800"/>
              <a:gd name="connsiteX4" fmla="*/ 127000 w 952500"/>
              <a:gd name="connsiteY4" fmla="*/ 673100 h 939800"/>
              <a:gd name="connsiteX5" fmla="*/ 127000 w 952500"/>
              <a:gd name="connsiteY5" fmla="*/ 673100 h 939800"/>
              <a:gd name="connsiteX6" fmla="*/ 101600 w 952500"/>
              <a:gd name="connsiteY6" fmla="*/ 590550 h 939800"/>
              <a:gd name="connsiteX7" fmla="*/ 0 w 952500"/>
              <a:gd name="connsiteY7" fmla="*/ 0 h 939800"/>
              <a:gd name="connsiteX8" fmla="*/ 514350 w 952500"/>
              <a:gd name="connsiteY8" fmla="*/ 0 h 939800"/>
              <a:gd name="connsiteX9" fmla="*/ 463550 w 952500"/>
              <a:gd name="connsiteY9" fmla="*/ 44450 h 939800"/>
              <a:gd name="connsiteX10" fmla="*/ 463550 w 952500"/>
              <a:gd name="connsiteY10" fmla="*/ 82550 h 939800"/>
              <a:gd name="connsiteX11" fmla="*/ 508000 w 952500"/>
              <a:gd name="connsiteY11" fmla="*/ 127000 h 939800"/>
              <a:gd name="connsiteX12" fmla="*/ 577850 w 952500"/>
              <a:gd name="connsiteY12" fmla="*/ 139700 h 939800"/>
              <a:gd name="connsiteX13" fmla="*/ 577850 w 952500"/>
              <a:gd name="connsiteY13" fmla="*/ 190500 h 939800"/>
              <a:gd name="connsiteX14" fmla="*/ 635000 w 952500"/>
              <a:gd name="connsiteY14" fmla="*/ 279400 h 939800"/>
              <a:gd name="connsiteX15" fmla="*/ 679450 w 952500"/>
              <a:gd name="connsiteY15" fmla="*/ 317500 h 939800"/>
              <a:gd name="connsiteX16" fmla="*/ 704850 w 952500"/>
              <a:gd name="connsiteY16" fmla="*/ 355600 h 939800"/>
              <a:gd name="connsiteX17" fmla="*/ 742950 w 952500"/>
              <a:gd name="connsiteY17" fmla="*/ 387350 h 939800"/>
              <a:gd name="connsiteX18" fmla="*/ 742950 w 952500"/>
              <a:gd name="connsiteY18" fmla="*/ 387350 h 939800"/>
              <a:gd name="connsiteX19" fmla="*/ 825500 w 952500"/>
              <a:gd name="connsiteY19" fmla="*/ 476250 h 939800"/>
              <a:gd name="connsiteX20" fmla="*/ 857250 w 952500"/>
              <a:gd name="connsiteY20" fmla="*/ 584200 h 939800"/>
              <a:gd name="connsiteX21" fmla="*/ 895350 w 952500"/>
              <a:gd name="connsiteY21" fmla="*/ 603250 h 939800"/>
              <a:gd name="connsiteX22" fmla="*/ 908050 w 952500"/>
              <a:gd name="connsiteY22" fmla="*/ 698500 h 939800"/>
              <a:gd name="connsiteX23" fmla="*/ 952500 w 952500"/>
              <a:gd name="connsiteY23" fmla="*/ 71755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2500" h="939800">
                <a:moveTo>
                  <a:pt x="95250" y="939800"/>
                </a:moveTo>
                <a:lnTo>
                  <a:pt x="95250" y="939800"/>
                </a:lnTo>
                <a:lnTo>
                  <a:pt x="107950" y="831850"/>
                </a:lnTo>
                <a:lnTo>
                  <a:pt x="82550" y="723900"/>
                </a:lnTo>
                <a:lnTo>
                  <a:pt x="127000" y="673100"/>
                </a:lnTo>
                <a:lnTo>
                  <a:pt x="127000" y="673100"/>
                </a:lnTo>
                <a:lnTo>
                  <a:pt x="101600" y="590550"/>
                </a:lnTo>
                <a:lnTo>
                  <a:pt x="0" y="0"/>
                </a:lnTo>
                <a:lnTo>
                  <a:pt x="514350" y="0"/>
                </a:lnTo>
                <a:lnTo>
                  <a:pt x="463550" y="44450"/>
                </a:lnTo>
                <a:lnTo>
                  <a:pt x="463550" y="82550"/>
                </a:lnTo>
                <a:lnTo>
                  <a:pt x="508000" y="127000"/>
                </a:lnTo>
                <a:lnTo>
                  <a:pt x="577850" y="139700"/>
                </a:lnTo>
                <a:lnTo>
                  <a:pt x="577850" y="190500"/>
                </a:lnTo>
                <a:lnTo>
                  <a:pt x="635000" y="279400"/>
                </a:lnTo>
                <a:lnTo>
                  <a:pt x="679450" y="317500"/>
                </a:lnTo>
                <a:lnTo>
                  <a:pt x="704850" y="355600"/>
                </a:lnTo>
                <a:lnTo>
                  <a:pt x="742950" y="387350"/>
                </a:lnTo>
                <a:lnTo>
                  <a:pt x="742950" y="387350"/>
                </a:lnTo>
                <a:lnTo>
                  <a:pt x="825500" y="476250"/>
                </a:lnTo>
                <a:cubicBezTo>
                  <a:pt x="857817" y="592589"/>
                  <a:pt x="857250" y="630093"/>
                  <a:pt x="857250" y="584200"/>
                </a:cubicBezTo>
                <a:lnTo>
                  <a:pt x="895350" y="603250"/>
                </a:lnTo>
                <a:lnTo>
                  <a:pt x="908050" y="698500"/>
                </a:lnTo>
                <a:lnTo>
                  <a:pt x="952500" y="7175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3689350" y="4532623"/>
            <a:ext cx="939800" cy="336550"/>
          </a:xfrm>
          <a:custGeom>
            <a:avLst/>
            <a:gdLst>
              <a:gd name="connsiteX0" fmla="*/ 939800 w 939800"/>
              <a:gd name="connsiteY0" fmla="*/ 336550 h 336550"/>
              <a:gd name="connsiteX1" fmla="*/ 685800 w 939800"/>
              <a:gd name="connsiteY1" fmla="*/ 69850 h 336550"/>
              <a:gd name="connsiteX2" fmla="*/ 444500 w 939800"/>
              <a:gd name="connsiteY2" fmla="*/ 57150 h 336550"/>
              <a:gd name="connsiteX3" fmla="*/ 425450 w 939800"/>
              <a:gd name="connsiteY3" fmla="*/ 6350 h 336550"/>
              <a:gd name="connsiteX4" fmla="*/ 165100 w 939800"/>
              <a:gd name="connsiteY4" fmla="*/ 0 h 336550"/>
              <a:gd name="connsiteX5" fmla="*/ 82550 w 939800"/>
              <a:gd name="connsiteY5" fmla="*/ 50800 h 336550"/>
              <a:gd name="connsiteX6" fmla="*/ 82550 w 939800"/>
              <a:gd name="connsiteY6" fmla="*/ 50800 h 336550"/>
              <a:gd name="connsiteX7" fmla="*/ 0 w 939800"/>
              <a:gd name="connsiteY7" fmla="*/ 5080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800" h="336550">
                <a:moveTo>
                  <a:pt x="939800" y="336550"/>
                </a:moveTo>
                <a:lnTo>
                  <a:pt x="685800" y="69850"/>
                </a:lnTo>
                <a:lnTo>
                  <a:pt x="444500" y="57150"/>
                </a:lnTo>
                <a:lnTo>
                  <a:pt x="425450" y="6350"/>
                </a:lnTo>
                <a:lnTo>
                  <a:pt x="165100" y="0"/>
                </a:lnTo>
                <a:lnTo>
                  <a:pt x="82550" y="50800"/>
                </a:lnTo>
                <a:lnTo>
                  <a:pt x="82550" y="50800"/>
                </a:lnTo>
                <a:lnTo>
                  <a:pt x="0" y="508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3448050" y="4189723"/>
            <a:ext cx="1708150" cy="387350"/>
          </a:xfrm>
          <a:custGeom>
            <a:avLst/>
            <a:gdLst>
              <a:gd name="connsiteX0" fmla="*/ 1708150 w 1708150"/>
              <a:gd name="connsiteY0" fmla="*/ 12700 h 387350"/>
              <a:gd name="connsiteX1" fmla="*/ 1651000 w 1708150"/>
              <a:gd name="connsiteY1" fmla="*/ 12700 h 387350"/>
              <a:gd name="connsiteX2" fmla="*/ 539750 w 1708150"/>
              <a:gd name="connsiteY2" fmla="*/ 0 h 387350"/>
              <a:gd name="connsiteX3" fmla="*/ 539750 w 1708150"/>
              <a:gd name="connsiteY3" fmla="*/ 44450 h 387350"/>
              <a:gd name="connsiteX4" fmla="*/ 501650 w 1708150"/>
              <a:gd name="connsiteY4" fmla="*/ 101600 h 387350"/>
              <a:gd name="connsiteX5" fmla="*/ 450850 w 1708150"/>
              <a:gd name="connsiteY5" fmla="*/ 127000 h 387350"/>
              <a:gd name="connsiteX6" fmla="*/ 406400 w 1708150"/>
              <a:gd name="connsiteY6" fmla="*/ 127000 h 387350"/>
              <a:gd name="connsiteX7" fmla="*/ 368300 w 1708150"/>
              <a:gd name="connsiteY7" fmla="*/ 152400 h 387350"/>
              <a:gd name="connsiteX8" fmla="*/ 330200 w 1708150"/>
              <a:gd name="connsiteY8" fmla="*/ 133350 h 387350"/>
              <a:gd name="connsiteX9" fmla="*/ 298450 w 1708150"/>
              <a:gd name="connsiteY9" fmla="*/ 190500 h 387350"/>
              <a:gd name="connsiteX10" fmla="*/ 241300 w 1708150"/>
              <a:gd name="connsiteY10" fmla="*/ 222250 h 387350"/>
              <a:gd name="connsiteX11" fmla="*/ 184150 w 1708150"/>
              <a:gd name="connsiteY11" fmla="*/ 241300 h 387350"/>
              <a:gd name="connsiteX12" fmla="*/ 120650 w 1708150"/>
              <a:gd name="connsiteY12" fmla="*/ 285750 h 387350"/>
              <a:gd name="connsiteX13" fmla="*/ 57150 w 1708150"/>
              <a:gd name="connsiteY13" fmla="*/ 304800 h 387350"/>
              <a:gd name="connsiteX14" fmla="*/ 12700 w 1708150"/>
              <a:gd name="connsiteY14" fmla="*/ 342900 h 387350"/>
              <a:gd name="connsiteX15" fmla="*/ 0 w 1708150"/>
              <a:gd name="connsiteY15" fmla="*/ 3873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08150" h="387350">
                <a:moveTo>
                  <a:pt x="1708150" y="12700"/>
                </a:moveTo>
                <a:lnTo>
                  <a:pt x="1651000" y="12700"/>
                </a:lnTo>
                <a:lnTo>
                  <a:pt x="539750" y="0"/>
                </a:lnTo>
                <a:lnTo>
                  <a:pt x="539750" y="44450"/>
                </a:lnTo>
                <a:cubicBezTo>
                  <a:pt x="497160" y="87040"/>
                  <a:pt x="501650" y="64589"/>
                  <a:pt x="501650" y="101600"/>
                </a:cubicBezTo>
                <a:cubicBezTo>
                  <a:pt x="455362" y="128050"/>
                  <a:pt x="474265" y="127000"/>
                  <a:pt x="450850" y="127000"/>
                </a:cubicBezTo>
                <a:lnTo>
                  <a:pt x="406400" y="127000"/>
                </a:lnTo>
                <a:lnTo>
                  <a:pt x="368300" y="152400"/>
                </a:lnTo>
                <a:lnTo>
                  <a:pt x="330200" y="133350"/>
                </a:lnTo>
                <a:cubicBezTo>
                  <a:pt x="297328" y="185945"/>
                  <a:pt x="298450" y="164181"/>
                  <a:pt x="298450" y="190500"/>
                </a:cubicBezTo>
                <a:cubicBezTo>
                  <a:pt x="250555" y="224711"/>
                  <a:pt x="272208" y="222250"/>
                  <a:pt x="241300" y="222250"/>
                </a:cubicBezTo>
                <a:lnTo>
                  <a:pt x="184150" y="241300"/>
                </a:lnTo>
                <a:lnTo>
                  <a:pt x="120650" y="285750"/>
                </a:lnTo>
                <a:lnTo>
                  <a:pt x="57150" y="304800"/>
                </a:lnTo>
                <a:cubicBezTo>
                  <a:pt x="17553" y="344397"/>
                  <a:pt x="61383" y="340783"/>
                  <a:pt x="12700" y="342900"/>
                </a:cubicBezTo>
                <a:lnTo>
                  <a:pt x="0" y="3873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4216400" y="2792723"/>
            <a:ext cx="1041400" cy="596900"/>
          </a:xfrm>
          <a:custGeom>
            <a:avLst/>
            <a:gdLst>
              <a:gd name="connsiteX0" fmla="*/ 1041400 w 1041400"/>
              <a:gd name="connsiteY0" fmla="*/ 552450 h 596900"/>
              <a:gd name="connsiteX1" fmla="*/ 1041400 w 1041400"/>
              <a:gd name="connsiteY1" fmla="*/ 552450 h 596900"/>
              <a:gd name="connsiteX2" fmla="*/ 990600 w 1041400"/>
              <a:gd name="connsiteY2" fmla="*/ 577850 h 596900"/>
              <a:gd name="connsiteX3" fmla="*/ 939800 w 1041400"/>
              <a:gd name="connsiteY3" fmla="*/ 596900 h 596900"/>
              <a:gd name="connsiteX4" fmla="*/ 0 w 1041400"/>
              <a:gd name="connsiteY4" fmla="*/ 596900 h 596900"/>
              <a:gd name="connsiteX5" fmla="*/ 12700 w 1041400"/>
              <a:gd name="connsiteY5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596900">
                <a:moveTo>
                  <a:pt x="1041400" y="552450"/>
                </a:moveTo>
                <a:lnTo>
                  <a:pt x="1041400" y="552450"/>
                </a:lnTo>
                <a:lnTo>
                  <a:pt x="990600" y="577850"/>
                </a:lnTo>
                <a:lnTo>
                  <a:pt x="939800" y="596900"/>
                </a:lnTo>
                <a:lnTo>
                  <a:pt x="0" y="596900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4375150" y="2665723"/>
            <a:ext cx="1016000" cy="666750"/>
          </a:xfrm>
          <a:custGeom>
            <a:avLst/>
            <a:gdLst>
              <a:gd name="connsiteX0" fmla="*/ 0 w 1016000"/>
              <a:gd name="connsiteY0" fmla="*/ 0 h 666750"/>
              <a:gd name="connsiteX1" fmla="*/ 0 w 1016000"/>
              <a:gd name="connsiteY1" fmla="*/ 114300 h 666750"/>
              <a:gd name="connsiteX2" fmla="*/ 889000 w 1016000"/>
              <a:gd name="connsiteY2" fmla="*/ 107950 h 666750"/>
              <a:gd name="connsiteX3" fmla="*/ 889000 w 1016000"/>
              <a:gd name="connsiteY3" fmla="*/ 146050 h 666750"/>
              <a:gd name="connsiteX4" fmla="*/ 946150 w 1016000"/>
              <a:gd name="connsiteY4" fmla="*/ 171450 h 666750"/>
              <a:gd name="connsiteX5" fmla="*/ 946150 w 1016000"/>
              <a:gd name="connsiteY5" fmla="*/ 247650 h 666750"/>
              <a:gd name="connsiteX6" fmla="*/ 1009650 w 1016000"/>
              <a:gd name="connsiteY6" fmla="*/ 260350 h 666750"/>
              <a:gd name="connsiteX7" fmla="*/ 1009650 w 1016000"/>
              <a:gd name="connsiteY7" fmla="*/ 260350 h 666750"/>
              <a:gd name="connsiteX8" fmla="*/ 958850 w 1016000"/>
              <a:gd name="connsiteY8" fmla="*/ 381000 h 666750"/>
              <a:gd name="connsiteX9" fmla="*/ 958850 w 1016000"/>
              <a:gd name="connsiteY9" fmla="*/ 431800 h 666750"/>
              <a:gd name="connsiteX10" fmla="*/ 933450 w 1016000"/>
              <a:gd name="connsiteY10" fmla="*/ 469900 h 666750"/>
              <a:gd name="connsiteX11" fmla="*/ 971550 w 1016000"/>
              <a:gd name="connsiteY11" fmla="*/ 552450 h 666750"/>
              <a:gd name="connsiteX12" fmla="*/ 1016000 w 1016000"/>
              <a:gd name="connsiteY12" fmla="*/ 603250 h 666750"/>
              <a:gd name="connsiteX13" fmla="*/ 984250 w 1016000"/>
              <a:gd name="connsiteY13" fmla="*/ 641350 h 666750"/>
              <a:gd name="connsiteX14" fmla="*/ 946150 w 1016000"/>
              <a:gd name="connsiteY14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6000" h="666750">
                <a:moveTo>
                  <a:pt x="0" y="0"/>
                </a:moveTo>
                <a:lnTo>
                  <a:pt x="0" y="114300"/>
                </a:lnTo>
                <a:lnTo>
                  <a:pt x="889000" y="107950"/>
                </a:lnTo>
                <a:lnTo>
                  <a:pt x="889000" y="146050"/>
                </a:lnTo>
                <a:lnTo>
                  <a:pt x="946150" y="171450"/>
                </a:lnTo>
                <a:lnTo>
                  <a:pt x="946150" y="247650"/>
                </a:lnTo>
                <a:lnTo>
                  <a:pt x="1009650" y="260350"/>
                </a:lnTo>
                <a:lnTo>
                  <a:pt x="1009650" y="260350"/>
                </a:lnTo>
                <a:cubicBezTo>
                  <a:pt x="957990" y="376584"/>
                  <a:pt x="958850" y="332957"/>
                  <a:pt x="958850" y="381000"/>
                </a:cubicBezTo>
                <a:lnTo>
                  <a:pt x="958850" y="431800"/>
                </a:lnTo>
                <a:lnTo>
                  <a:pt x="933450" y="469900"/>
                </a:lnTo>
                <a:lnTo>
                  <a:pt x="971550" y="552450"/>
                </a:lnTo>
                <a:lnTo>
                  <a:pt x="1016000" y="603250"/>
                </a:lnTo>
                <a:lnTo>
                  <a:pt x="984250" y="641350"/>
                </a:lnTo>
                <a:lnTo>
                  <a:pt x="946150" y="6667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5384800" y="2932423"/>
            <a:ext cx="184150" cy="228600"/>
          </a:xfrm>
          <a:custGeom>
            <a:avLst/>
            <a:gdLst>
              <a:gd name="connsiteX0" fmla="*/ 0 w 184150"/>
              <a:gd name="connsiteY0" fmla="*/ 0 h 228600"/>
              <a:gd name="connsiteX1" fmla="*/ 184150 w 184150"/>
              <a:gd name="connsiteY1" fmla="*/ 120650 h 228600"/>
              <a:gd name="connsiteX2" fmla="*/ 127000 w 18415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50" h="228600">
                <a:moveTo>
                  <a:pt x="0" y="0"/>
                </a:moveTo>
                <a:lnTo>
                  <a:pt x="184150" y="120650"/>
                </a:lnTo>
                <a:lnTo>
                  <a:pt x="127000" y="2286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5626100" y="1946056"/>
            <a:ext cx="71967" cy="1079500"/>
          </a:xfrm>
          <a:custGeom>
            <a:avLst/>
            <a:gdLst>
              <a:gd name="connsiteX0" fmla="*/ 0 w 71967"/>
              <a:gd name="connsiteY0" fmla="*/ 1079500 h 1079500"/>
              <a:gd name="connsiteX1" fmla="*/ 12700 w 71967"/>
              <a:gd name="connsiteY1" fmla="*/ 1024467 h 1079500"/>
              <a:gd name="connsiteX2" fmla="*/ 12700 w 71967"/>
              <a:gd name="connsiteY2" fmla="*/ 982134 h 1079500"/>
              <a:gd name="connsiteX3" fmla="*/ 21167 w 71967"/>
              <a:gd name="connsiteY3" fmla="*/ 838200 h 1079500"/>
              <a:gd name="connsiteX4" fmla="*/ 38100 w 71967"/>
              <a:gd name="connsiteY4" fmla="*/ 757767 h 1079500"/>
              <a:gd name="connsiteX5" fmla="*/ 63500 w 71967"/>
              <a:gd name="connsiteY5" fmla="*/ 618067 h 1079500"/>
              <a:gd name="connsiteX6" fmla="*/ 71967 w 71967"/>
              <a:gd name="connsiteY6" fmla="*/ 419100 h 1079500"/>
              <a:gd name="connsiteX7" fmla="*/ 63500 w 71967"/>
              <a:gd name="connsiteY7" fmla="*/ 393700 h 1079500"/>
              <a:gd name="connsiteX8" fmla="*/ 33867 w 71967"/>
              <a:gd name="connsiteY8" fmla="*/ 393700 h 1079500"/>
              <a:gd name="connsiteX9" fmla="*/ 38100 w 71967"/>
              <a:gd name="connsiteY9" fmla="*/ 342900 h 1079500"/>
              <a:gd name="connsiteX10" fmla="*/ 21167 w 71967"/>
              <a:gd name="connsiteY10" fmla="*/ 258234 h 1079500"/>
              <a:gd name="connsiteX11" fmla="*/ 55033 w 71967"/>
              <a:gd name="connsiteY11" fmla="*/ 203200 h 1079500"/>
              <a:gd name="connsiteX12" fmla="*/ 46567 w 71967"/>
              <a:gd name="connsiteY12" fmla="*/ 131234 h 1079500"/>
              <a:gd name="connsiteX13" fmla="*/ 29633 w 71967"/>
              <a:gd name="connsiteY13" fmla="*/ 97367 h 1079500"/>
              <a:gd name="connsiteX14" fmla="*/ 46567 w 71967"/>
              <a:gd name="connsiteY14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967" h="1079500">
                <a:moveTo>
                  <a:pt x="0" y="1079500"/>
                </a:moveTo>
                <a:cubicBezTo>
                  <a:pt x="13443" y="1030211"/>
                  <a:pt x="12700" y="1049023"/>
                  <a:pt x="12700" y="1024467"/>
                </a:cubicBezTo>
                <a:lnTo>
                  <a:pt x="12700" y="982134"/>
                </a:lnTo>
                <a:lnTo>
                  <a:pt x="21167" y="838200"/>
                </a:lnTo>
                <a:lnTo>
                  <a:pt x="38100" y="757767"/>
                </a:lnTo>
                <a:lnTo>
                  <a:pt x="63500" y="618067"/>
                </a:lnTo>
                <a:lnTo>
                  <a:pt x="71967" y="419100"/>
                </a:lnTo>
                <a:lnTo>
                  <a:pt x="63500" y="393700"/>
                </a:lnTo>
                <a:lnTo>
                  <a:pt x="33867" y="393700"/>
                </a:lnTo>
                <a:lnTo>
                  <a:pt x="38100" y="342900"/>
                </a:lnTo>
                <a:lnTo>
                  <a:pt x="21167" y="258234"/>
                </a:lnTo>
                <a:lnTo>
                  <a:pt x="55033" y="203200"/>
                </a:lnTo>
                <a:lnTo>
                  <a:pt x="46567" y="131234"/>
                </a:lnTo>
                <a:lnTo>
                  <a:pt x="29633" y="97367"/>
                </a:lnTo>
                <a:lnTo>
                  <a:pt x="46567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5655733" y="2767323"/>
            <a:ext cx="334434" cy="198967"/>
          </a:xfrm>
          <a:custGeom>
            <a:avLst/>
            <a:gdLst>
              <a:gd name="connsiteX0" fmla="*/ 0 w 334434"/>
              <a:gd name="connsiteY0" fmla="*/ 0 h 198967"/>
              <a:gd name="connsiteX1" fmla="*/ 325967 w 334434"/>
              <a:gd name="connsiteY1" fmla="*/ 16933 h 198967"/>
              <a:gd name="connsiteX2" fmla="*/ 334434 w 334434"/>
              <a:gd name="connsiteY2" fmla="*/ 148167 h 198967"/>
              <a:gd name="connsiteX3" fmla="*/ 313267 w 334434"/>
              <a:gd name="connsiteY3" fmla="*/ 198967 h 1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4" h="198967">
                <a:moveTo>
                  <a:pt x="0" y="0"/>
                </a:moveTo>
                <a:lnTo>
                  <a:pt x="325967" y="16933"/>
                </a:lnTo>
                <a:lnTo>
                  <a:pt x="334434" y="148167"/>
                </a:lnTo>
                <a:lnTo>
                  <a:pt x="313267" y="198967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5977467" y="2771556"/>
            <a:ext cx="127000" cy="131234"/>
          </a:xfrm>
          <a:custGeom>
            <a:avLst/>
            <a:gdLst>
              <a:gd name="connsiteX0" fmla="*/ 0 w 127000"/>
              <a:gd name="connsiteY0" fmla="*/ 0 h 131234"/>
              <a:gd name="connsiteX1" fmla="*/ 88900 w 127000"/>
              <a:gd name="connsiteY1" fmla="*/ 4234 h 131234"/>
              <a:gd name="connsiteX2" fmla="*/ 93133 w 127000"/>
              <a:gd name="connsiteY2" fmla="*/ 67734 h 131234"/>
              <a:gd name="connsiteX3" fmla="*/ 127000 w 127000"/>
              <a:gd name="connsiteY3" fmla="*/ 101600 h 131234"/>
              <a:gd name="connsiteX4" fmla="*/ 122766 w 127000"/>
              <a:gd name="connsiteY4" fmla="*/ 131234 h 1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" h="131234">
                <a:moveTo>
                  <a:pt x="0" y="0"/>
                </a:moveTo>
                <a:lnTo>
                  <a:pt x="88900" y="4234"/>
                </a:lnTo>
                <a:lnTo>
                  <a:pt x="93133" y="67734"/>
                </a:lnTo>
                <a:lnTo>
                  <a:pt x="127000" y="101600"/>
                </a:lnTo>
                <a:lnTo>
                  <a:pt x="122766" y="1312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5681133" y="2542956"/>
            <a:ext cx="495300" cy="46567"/>
          </a:xfrm>
          <a:custGeom>
            <a:avLst/>
            <a:gdLst>
              <a:gd name="connsiteX0" fmla="*/ 0 w 495300"/>
              <a:gd name="connsiteY0" fmla="*/ 33867 h 46567"/>
              <a:gd name="connsiteX1" fmla="*/ 402167 w 495300"/>
              <a:gd name="connsiteY1" fmla="*/ 46567 h 46567"/>
              <a:gd name="connsiteX2" fmla="*/ 440267 w 495300"/>
              <a:gd name="connsiteY2" fmla="*/ 12700 h 46567"/>
              <a:gd name="connsiteX3" fmla="*/ 461434 w 495300"/>
              <a:gd name="connsiteY3" fmla="*/ 0 h 46567"/>
              <a:gd name="connsiteX4" fmla="*/ 495300 w 495300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46567">
                <a:moveTo>
                  <a:pt x="0" y="33867"/>
                </a:moveTo>
                <a:lnTo>
                  <a:pt x="402167" y="46567"/>
                </a:lnTo>
                <a:lnTo>
                  <a:pt x="440267" y="12700"/>
                </a:lnTo>
                <a:lnTo>
                  <a:pt x="461434" y="0"/>
                </a:lnTo>
                <a:lnTo>
                  <a:pt x="49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6125633" y="1865623"/>
            <a:ext cx="84667" cy="601133"/>
          </a:xfrm>
          <a:custGeom>
            <a:avLst/>
            <a:gdLst>
              <a:gd name="connsiteX0" fmla="*/ 84667 w 84667"/>
              <a:gd name="connsiteY0" fmla="*/ 601133 h 601133"/>
              <a:gd name="connsiteX1" fmla="*/ 25400 w 84667"/>
              <a:gd name="connsiteY1" fmla="*/ 516467 h 601133"/>
              <a:gd name="connsiteX2" fmla="*/ 0 w 84667"/>
              <a:gd name="connsiteY2" fmla="*/ 0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67" h="601133">
                <a:moveTo>
                  <a:pt x="84667" y="601133"/>
                </a:moveTo>
                <a:cubicBezTo>
                  <a:pt x="18162" y="539379"/>
                  <a:pt x="25400" y="573059"/>
                  <a:pt x="25400" y="516467"/>
                </a:cubicBez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5185833" y="3398090"/>
            <a:ext cx="148167" cy="321733"/>
          </a:xfrm>
          <a:custGeom>
            <a:avLst/>
            <a:gdLst>
              <a:gd name="connsiteX0" fmla="*/ 148167 w 148167"/>
              <a:gd name="connsiteY0" fmla="*/ 321733 h 321733"/>
              <a:gd name="connsiteX1" fmla="*/ 0 w 148167"/>
              <a:gd name="connsiteY1" fmla="*/ 304800 h 321733"/>
              <a:gd name="connsiteX2" fmla="*/ 0 w 148167"/>
              <a:gd name="connsiteY2" fmla="*/ 0 h 32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7" h="321733">
                <a:moveTo>
                  <a:pt x="148167" y="321733"/>
                </a:moveTo>
                <a:lnTo>
                  <a:pt x="0" y="304800"/>
                </a:ln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5236633" y="3385390"/>
            <a:ext cx="115069" cy="266493"/>
          </a:xfrm>
          <a:custGeom>
            <a:avLst/>
            <a:gdLst>
              <a:gd name="connsiteX0" fmla="*/ 0 w 115069"/>
              <a:gd name="connsiteY0" fmla="*/ 0 h 266493"/>
              <a:gd name="connsiteX1" fmla="*/ 0 w 115069"/>
              <a:gd name="connsiteY1" fmla="*/ 38100 h 266493"/>
              <a:gd name="connsiteX2" fmla="*/ 8467 w 115069"/>
              <a:gd name="connsiteY2" fmla="*/ 93133 h 266493"/>
              <a:gd name="connsiteX3" fmla="*/ 59267 w 115069"/>
              <a:gd name="connsiteY3" fmla="*/ 148166 h 266493"/>
              <a:gd name="connsiteX4" fmla="*/ 114300 w 115069"/>
              <a:gd name="connsiteY4" fmla="*/ 228600 h 2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69" h="266493">
                <a:moveTo>
                  <a:pt x="0" y="0"/>
                </a:moveTo>
                <a:lnTo>
                  <a:pt x="0" y="38100"/>
                </a:lnTo>
                <a:lnTo>
                  <a:pt x="8467" y="93133"/>
                </a:lnTo>
                <a:lnTo>
                  <a:pt x="59267" y="148166"/>
                </a:lnTo>
                <a:cubicBezTo>
                  <a:pt x="115069" y="234016"/>
                  <a:pt x="114300" y="266493"/>
                  <a:pt x="114300" y="228600"/>
                </a:cubicBez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 24"/>
          <p:cNvSpPr/>
          <p:nvPr/>
        </p:nvSpPr>
        <p:spPr>
          <a:xfrm>
            <a:off x="4428067" y="3385390"/>
            <a:ext cx="863600" cy="475160"/>
          </a:xfrm>
          <a:custGeom>
            <a:avLst/>
            <a:gdLst>
              <a:gd name="connsiteX0" fmla="*/ 863600 w 863600"/>
              <a:gd name="connsiteY0" fmla="*/ 440266 h 475160"/>
              <a:gd name="connsiteX1" fmla="*/ 808566 w 863600"/>
              <a:gd name="connsiteY1" fmla="*/ 440266 h 475160"/>
              <a:gd name="connsiteX2" fmla="*/ 778933 w 863600"/>
              <a:gd name="connsiteY2" fmla="*/ 461433 h 475160"/>
              <a:gd name="connsiteX3" fmla="*/ 715433 w 863600"/>
              <a:gd name="connsiteY3" fmla="*/ 474133 h 475160"/>
              <a:gd name="connsiteX4" fmla="*/ 690033 w 863600"/>
              <a:gd name="connsiteY4" fmla="*/ 465666 h 475160"/>
              <a:gd name="connsiteX5" fmla="*/ 639233 w 863600"/>
              <a:gd name="connsiteY5" fmla="*/ 469900 h 475160"/>
              <a:gd name="connsiteX6" fmla="*/ 588433 w 863600"/>
              <a:gd name="connsiteY6" fmla="*/ 440266 h 475160"/>
              <a:gd name="connsiteX7" fmla="*/ 571500 w 863600"/>
              <a:gd name="connsiteY7" fmla="*/ 410633 h 475160"/>
              <a:gd name="connsiteX8" fmla="*/ 533400 w 863600"/>
              <a:gd name="connsiteY8" fmla="*/ 402166 h 475160"/>
              <a:gd name="connsiteX9" fmla="*/ 491066 w 863600"/>
              <a:gd name="connsiteY9" fmla="*/ 355600 h 475160"/>
              <a:gd name="connsiteX10" fmla="*/ 452966 w 863600"/>
              <a:gd name="connsiteY10" fmla="*/ 355600 h 475160"/>
              <a:gd name="connsiteX11" fmla="*/ 452966 w 863600"/>
              <a:gd name="connsiteY11" fmla="*/ 313266 h 475160"/>
              <a:gd name="connsiteX12" fmla="*/ 503766 w 863600"/>
              <a:gd name="connsiteY12" fmla="*/ 262466 h 475160"/>
              <a:gd name="connsiteX13" fmla="*/ 503766 w 863600"/>
              <a:gd name="connsiteY13" fmla="*/ 232833 h 475160"/>
              <a:gd name="connsiteX14" fmla="*/ 474133 w 863600"/>
              <a:gd name="connsiteY14" fmla="*/ 203200 h 475160"/>
              <a:gd name="connsiteX15" fmla="*/ 448733 w 863600"/>
              <a:gd name="connsiteY15" fmla="*/ 182033 h 475160"/>
              <a:gd name="connsiteX16" fmla="*/ 410633 w 863600"/>
              <a:gd name="connsiteY16" fmla="*/ 173566 h 475160"/>
              <a:gd name="connsiteX17" fmla="*/ 397933 w 863600"/>
              <a:gd name="connsiteY17" fmla="*/ 118533 h 475160"/>
              <a:gd name="connsiteX18" fmla="*/ 351366 w 863600"/>
              <a:gd name="connsiteY18" fmla="*/ 118533 h 475160"/>
              <a:gd name="connsiteX19" fmla="*/ 338666 w 863600"/>
              <a:gd name="connsiteY19" fmla="*/ 152400 h 475160"/>
              <a:gd name="connsiteX20" fmla="*/ 245533 w 863600"/>
              <a:gd name="connsiteY20" fmla="*/ 97366 h 475160"/>
              <a:gd name="connsiteX21" fmla="*/ 207433 w 863600"/>
              <a:gd name="connsiteY21" fmla="*/ 59266 h 475160"/>
              <a:gd name="connsiteX22" fmla="*/ 122766 w 863600"/>
              <a:gd name="connsiteY22" fmla="*/ 33866 h 475160"/>
              <a:gd name="connsiteX23" fmla="*/ 93133 w 863600"/>
              <a:gd name="connsiteY23" fmla="*/ 93133 h 475160"/>
              <a:gd name="connsiteX24" fmla="*/ 0 w 863600"/>
              <a:gd name="connsiteY24" fmla="*/ 131233 h 475160"/>
              <a:gd name="connsiteX25" fmla="*/ 12700 w 863600"/>
              <a:gd name="connsiteY25" fmla="*/ 0 h 4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63600" h="475160">
                <a:moveTo>
                  <a:pt x="863600" y="440266"/>
                </a:moveTo>
                <a:lnTo>
                  <a:pt x="808566" y="440266"/>
                </a:lnTo>
                <a:cubicBezTo>
                  <a:pt x="782082" y="462336"/>
                  <a:pt x="794187" y="461433"/>
                  <a:pt x="778933" y="461433"/>
                </a:cubicBezTo>
                <a:cubicBezTo>
                  <a:pt x="724026" y="475160"/>
                  <a:pt x="745587" y="474133"/>
                  <a:pt x="715433" y="474133"/>
                </a:cubicBezTo>
                <a:lnTo>
                  <a:pt x="690033" y="465666"/>
                </a:lnTo>
                <a:lnTo>
                  <a:pt x="639233" y="469900"/>
                </a:lnTo>
                <a:lnTo>
                  <a:pt x="588433" y="440266"/>
                </a:lnTo>
                <a:lnTo>
                  <a:pt x="571500" y="410633"/>
                </a:lnTo>
                <a:lnTo>
                  <a:pt x="533400" y="402166"/>
                </a:lnTo>
                <a:lnTo>
                  <a:pt x="491066" y="355600"/>
                </a:lnTo>
                <a:lnTo>
                  <a:pt x="452966" y="355600"/>
                </a:lnTo>
                <a:lnTo>
                  <a:pt x="452966" y="313266"/>
                </a:lnTo>
                <a:lnTo>
                  <a:pt x="503766" y="262466"/>
                </a:lnTo>
                <a:lnTo>
                  <a:pt x="503766" y="232833"/>
                </a:lnTo>
                <a:lnTo>
                  <a:pt x="474133" y="203200"/>
                </a:lnTo>
                <a:lnTo>
                  <a:pt x="448733" y="182033"/>
                </a:lnTo>
                <a:lnTo>
                  <a:pt x="410633" y="173566"/>
                </a:lnTo>
                <a:lnTo>
                  <a:pt x="397933" y="118533"/>
                </a:lnTo>
                <a:lnTo>
                  <a:pt x="351366" y="118533"/>
                </a:lnTo>
                <a:lnTo>
                  <a:pt x="338666" y="152400"/>
                </a:lnTo>
                <a:lnTo>
                  <a:pt x="245533" y="97366"/>
                </a:lnTo>
                <a:lnTo>
                  <a:pt x="207433" y="59266"/>
                </a:lnTo>
                <a:lnTo>
                  <a:pt x="122766" y="33866"/>
                </a:lnTo>
                <a:lnTo>
                  <a:pt x="93133" y="93133"/>
                </a:lnTo>
                <a:lnTo>
                  <a:pt x="0" y="131233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2451100" y="3228756"/>
            <a:ext cx="1765300" cy="850900"/>
          </a:xfrm>
          <a:custGeom>
            <a:avLst/>
            <a:gdLst>
              <a:gd name="connsiteX0" fmla="*/ 0 w 1765300"/>
              <a:gd name="connsiteY0" fmla="*/ 850900 h 850900"/>
              <a:gd name="connsiteX1" fmla="*/ 93133 w 1765300"/>
              <a:gd name="connsiteY1" fmla="*/ 800100 h 850900"/>
              <a:gd name="connsiteX2" fmla="*/ 182033 w 1765300"/>
              <a:gd name="connsiteY2" fmla="*/ 846667 h 850900"/>
              <a:gd name="connsiteX3" fmla="*/ 194733 w 1765300"/>
              <a:gd name="connsiteY3" fmla="*/ 817034 h 850900"/>
              <a:gd name="connsiteX4" fmla="*/ 177800 w 1765300"/>
              <a:gd name="connsiteY4" fmla="*/ 778934 h 850900"/>
              <a:gd name="connsiteX5" fmla="*/ 211667 w 1765300"/>
              <a:gd name="connsiteY5" fmla="*/ 749300 h 850900"/>
              <a:gd name="connsiteX6" fmla="*/ 262467 w 1765300"/>
              <a:gd name="connsiteY6" fmla="*/ 736600 h 850900"/>
              <a:gd name="connsiteX7" fmla="*/ 245533 w 1765300"/>
              <a:gd name="connsiteY7" fmla="*/ 677334 h 850900"/>
              <a:gd name="connsiteX8" fmla="*/ 270933 w 1765300"/>
              <a:gd name="connsiteY8" fmla="*/ 647700 h 850900"/>
              <a:gd name="connsiteX9" fmla="*/ 309033 w 1765300"/>
              <a:gd name="connsiteY9" fmla="*/ 626534 h 850900"/>
              <a:gd name="connsiteX10" fmla="*/ 351367 w 1765300"/>
              <a:gd name="connsiteY10" fmla="*/ 651934 h 850900"/>
              <a:gd name="connsiteX11" fmla="*/ 364067 w 1765300"/>
              <a:gd name="connsiteY11" fmla="*/ 626534 h 850900"/>
              <a:gd name="connsiteX12" fmla="*/ 397933 w 1765300"/>
              <a:gd name="connsiteY12" fmla="*/ 626534 h 850900"/>
              <a:gd name="connsiteX13" fmla="*/ 465667 w 1765300"/>
              <a:gd name="connsiteY13" fmla="*/ 660400 h 850900"/>
              <a:gd name="connsiteX14" fmla="*/ 474133 w 1765300"/>
              <a:gd name="connsiteY14" fmla="*/ 630767 h 850900"/>
              <a:gd name="connsiteX15" fmla="*/ 516467 w 1765300"/>
              <a:gd name="connsiteY15" fmla="*/ 618067 h 850900"/>
              <a:gd name="connsiteX16" fmla="*/ 546100 w 1765300"/>
              <a:gd name="connsiteY16" fmla="*/ 639234 h 850900"/>
              <a:gd name="connsiteX17" fmla="*/ 579967 w 1765300"/>
              <a:gd name="connsiteY17" fmla="*/ 626534 h 850900"/>
              <a:gd name="connsiteX18" fmla="*/ 579967 w 1765300"/>
              <a:gd name="connsiteY18" fmla="*/ 596900 h 850900"/>
              <a:gd name="connsiteX19" fmla="*/ 609600 w 1765300"/>
              <a:gd name="connsiteY19" fmla="*/ 571500 h 850900"/>
              <a:gd name="connsiteX20" fmla="*/ 647700 w 1765300"/>
              <a:gd name="connsiteY20" fmla="*/ 609600 h 850900"/>
              <a:gd name="connsiteX21" fmla="*/ 685800 w 1765300"/>
              <a:gd name="connsiteY21" fmla="*/ 609600 h 850900"/>
              <a:gd name="connsiteX22" fmla="*/ 698500 w 1765300"/>
              <a:gd name="connsiteY22" fmla="*/ 571500 h 850900"/>
              <a:gd name="connsiteX23" fmla="*/ 719667 w 1765300"/>
              <a:gd name="connsiteY23" fmla="*/ 529167 h 850900"/>
              <a:gd name="connsiteX24" fmla="*/ 749300 w 1765300"/>
              <a:gd name="connsiteY24" fmla="*/ 524934 h 850900"/>
              <a:gd name="connsiteX25" fmla="*/ 749300 w 1765300"/>
              <a:gd name="connsiteY25" fmla="*/ 495300 h 850900"/>
              <a:gd name="connsiteX26" fmla="*/ 783167 w 1765300"/>
              <a:gd name="connsiteY26" fmla="*/ 474134 h 850900"/>
              <a:gd name="connsiteX27" fmla="*/ 833967 w 1765300"/>
              <a:gd name="connsiteY27" fmla="*/ 436034 h 850900"/>
              <a:gd name="connsiteX28" fmla="*/ 910167 w 1765300"/>
              <a:gd name="connsiteY28" fmla="*/ 410634 h 850900"/>
              <a:gd name="connsiteX29" fmla="*/ 939800 w 1765300"/>
              <a:gd name="connsiteY29" fmla="*/ 393700 h 850900"/>
              <a:gd name="connsiteX30" fmla="*/ 922867 w 1765300"/>
              <a:gd name="connsiteY30" fmla="*/ 359834 h 850900"/>
              <a:gd name="connsiteX31" fmla="*/ 922867 w 1765300"/>
              <a:gd name="connsiteY31" fmla="*/ 321734 h 850900"/>
              <a:gd name="connsiteX32" fmla="*/ 973667 w 1765300"/>
              <a:gd name="connsiteY32" fmla="*/ 321734 h 850900"/>
              <a:gd name="connsiteX33" fmla="*/ 1024467 w 1765300"/>
              <a:gd name="connsiteY33" fmla="*/ 359834 h 850900"/>
              <a:gd name="connsiteX34" fmla="*/ 1058333 w 1765300"/>
              <a:gd name="connsiteY34" fmla="*/ 410634 h 850900"/>
              <a:gd name="connsiteX35" fmla="*/ 1096433 w 1765300"/>
              <a:gd name="connsiteY35" fmla="*/ 436034 h 850900"/>
              <a:gd name="connsiteX36" fmla="*/ 1198033 w 1765300"/>
              <a:gd name="connsiteY36" fmla="*/ 448734 h 850900"/>
              <a:gd name="connsiteX37" fmla="*/ 1265767 w 1765300"/>
              <a:gd name="connsiteY37" fmla="*/ 427567 h 850900"/>
              <a:gd name="connsiteX38" fmla="*/ 1303867 w 1765300"/>
              <a:gd name="connsiteY38" fmla="*/ 427567 h 850900"/>
              <a:gd name="connsiteX39" fmla="*/ 1329267 w 1765300"/>
              <a:gd name="connsiteY39" fmla="*/ 469900 h 850900"/>
              <a:gd name="connsiteX40" fmla="*/ 1363133 w 1765300"/>
              <a:gd name="connsiteY40" fmla="*/ 491067 h 850900"/>
              <a:gd name="connsiteX41" fmla="*/ 1413933 w 1765300"/>
              <a:gd name="connsiteY41" fmla="*/ 491067 h 850900"/>
              <a:gd name="connsiteX42" fmla="*/ 1435100 w 1765300"/>
              <a:gd name="connsiteY42" fmla="*/ 444500 h 850900"/>
              <a:gd name="connsiteX43" fmla="*/ 1439333 w 1765300"/>
              <a:gd name="connsiteY43" fmla="*/ 414867 h 850900"/>
              <a:gd name="connsiteX44" fmla="*/ 1447800 w 1765300"/>
              <a:gd name="connsiteY44" fmla="*/ 359834 h 850900"/>
              <a:gd name="connsiteX45" fmla="*/ 1468967 w 1765300"/>
              <a:gd name="connsiteY45" fmla="*/ 334434 h 850900"/>
              <a:gd name="connsiteX46" fmla="*/ 1502833 w 1765300"/>
              <a:gd name="connsiteY46" fmla="*/ 368300 h 850900"/>
              <a:gd name="connsiteX47" fmla="*/ 1502833 w 1765300"/>
              <a:gd name="connsiteY47" fmla="*/ 368300 h 850900"/>
              <a:gd name="connsiteX48" fmla="*/ 1524000 w 1765300"/>
              <a:gd name="connsiteY48" fmla="*/ 334434 h 850900"/>
              <a:gd name="connsiteX49" fmla="*/ 1545167 w 1765300"/>
              <a:gd name="connsiteY49" fmla="*/ 275167 h 850900"/>
              <a:gd name="connsiteX50" fmla="*/ 1574800 w 1765300"/>
              <a:gd name="connsiteY50" fmla="*/ 270934 h 850900"/>
              <a:gd name="connsiteX51" fmla="*/ 1587500 w 1765300"/>
              <a:gd name="connsiteY51" fmla="*/ 237067 h 850900"/>
              <a:gd name="connsiteX52" fmla="*/ 1621367 w 1765300"/>
              <a:gd name="connsiteY52" fmla="*/ 249767 h 850900"/>
              <a:gd name="connsiteX53" fmla="*/ 1659467 w 1765300"/>
              <a:gd name="connsiteY53" fmla="*/ 241300 h 850900"/>
              <a:gd name="connsiteX54" fmla="*/ 1697567 w 1765300"/>
              <a:gd name="connsiteY54" fmla="*/ 190500 h 850900"/>
              <a:gd name="connsiteX55" fmla="*/ 1722967 w 1765300"/>
              <a:gd name="connsiteY55" fmla="*/ 110067 h 850900"/>
              <a:gd name="connsiteX56" fmla="*/ 1731433 w 1765300"/>
              <a:gd name="connsiteY56" fmla="*/ 59267 h 850900"/>
              <a:gd name="connsiteX57" fmla="*/ 1765300 w 1765300"/>
              <a:gd name="connsiteY57" fmla="*/ 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65300" h="850900">
                <a:moveTo>
                  <a:pt x="0" y="850900"/>
                </a:moveTo>
                <a:cubicBezTo>
                  <a:pt x="80896" y="796969"/>
                  <a:pt x="45673" y="800100"/>
                  <a:pt x="93133" y="800100"/>
                </a:cubicBezTo>
                <a:lnTo>
                  <a:pt x="182033" y="846667"/>
                </a:lnTo>
                <a:lnTo>
                  <a:pt x="194733" y="817034"/>
                </a:lnTo>
                <a:lnTo>
                  <a:pt x="177800" y="778934"/>
                </a:lnTo>
                <a:cubicBezTo>
                  <a:pt x="183430" y="739521"/>
                  <a:pt x="172055" y="749300"/>
                  <a:pt x="211667" y="749300"/>
                </a:cubicBezTo>
                <a:lnTo>
                  <a:pt x="262467" y="736600"/>
                </a:lnTo>
                <a:lnTo>
                  <a:pt x="245533" y="677334"/>
                </a:lnTo>
                <a:lnTo>
                  <a:pt x="270933" y="647700"/>
                </a:lnTo>
                <a:lnTo>
                  <a:pt x="309033" y="626534"/>
                </a:lnTo>
                <a:lnTo>
                  <a:pt x="351367" y="651934"/>
                </a:lnTo>
                <a:lnTo>
                  <a:pt x="364067" y="626534"/>
                </a:lnTo>
                <a:lnTo>
                  <a:pt x="397933" y="626534"/>
                </a:lnTo>
                <a:lnTo>
                  <a:pt x="465667" y="660400"/>
                </a:lnTo>
                <a:lnTo>
                  <a:pt x="474133" y="630767"/>
                </a:lnTo>
                <a:lnTo>
                  <a:pt x="516467" y="618067"/>
                </a:lnTo>
                <a:lnTo>
                  <a:pt x="546100" y="639234"/>
                </a:lnTo>
                <a:lnTo>
                  <a:pt x="579967" y="626534"/>
                </a:lnTo>
                <a:lnTo>
                  <a:pt x="579967" y="596900"/>
                </a:lnTo>
                <a:lnTo>
                  <a:pt x="609600" y="571500"/>
                </a:lnTo>
                <a:lnTo>
                  <a:pt x="647700" y="609600"/>
                </a:lnTo>
                <a:lnTo>
                  <a:pt x="685800" y="609600"/>
                </a:lnTo>
                <a:lnTo>
                  <a:pt x="698500" y="571500"/>
                </a:lnTo>
                <a:lnTo>
                  <a:pt x="719667" y="529167"/>
                </a:lnTo>
                <a:lnTo>
                  <a:pt x="749300" y="524934"/>
                </a:lnTo>
                <a:lnTo>
                  <a:pt x="749300" y="495300"/>
                </a:lnTo>
                <a:lnTo>
                  <a:pt x="783167" y="474134"/>
                </a:lnTo>
                <a:lnTo>
                  <a:pt x="833967" y="436034"/>
                </a:lnTo>
                <a:lnTo>
                  <a:pt x="910167" y="410634"/>
                </a:lnTo>
                <a:lnTo>
                  <a:pt x="939800" y="393700"/>
                </a:lnTo>
                <a:lnTo>
                  <a:pt x="922867" y="359834"/>
                </a:lnTo>
                <a:lnTo>
                  <a:pt x="922867" y="321734"/>
                </a:lnTo>
                <a:lnTo>
                  <a:pt x="973667" y="321734"/>
                </a:lnTo>
                <a:lnTo>
                  <a:pt x="1024467" y="359834"/>
                </a:lnTo>
                <a:lnTo>
                  <a:pt x="1058333" y="410634"/>
                </a:lnTo>
                <a:lnTo>
                  <a:pt x="1096433" y="436034"/>
                </a:lnTo>
                <a:lnTo>
                  <a:pt x="1198033" y="448734"/>
                </a:lnTo>
                <a:lnTo>
                  <a:pt x="1265767" y="427567"/>
                </a:lnTo>
                <a:lnTo>
                  <a:pt x="1303867" y="427567"/>
                </a:lnTo>
                <a:lnTo>
                  <a:pt x="1329267" y="469900"/>
                </a:lnTo>
                <a:lnTo>
                  <a:pt x="1363133" y="491067"/>
                </a:lnTo>
                <a:lnTo>
                  <a:pt x="1413933" y="491067"/>
                </a:lnTo>
                <a:lnTo>
                  <a:pt x="1435100" y="444500"/>
                </a:lnTo>
                <a:lnTo>
                  <a:pt x="1439333" y="414867"/>
                </a:lnTo>
                <a:lnTo>
                  <a:pt x="1447800" y="359834"/>
                </a:lnTo>
                <a:lnTo>
                  <a:pt x="1468967" y="334434"/>
                </a:lnTo>
                <a:lnTo>
                  <a:pt x="1502833" y="368300"/>
                </a:lnTo>
                <a:lnTo>
                  <a:pt x="1502833" y="368300"/>
                </a:lnTo>
                <a:lnTo>
                  <a:pt x="1524000" y="334434"/>
                </a:lnTo>
                <a:lnTo>
                  <a:pt x="1545167" y="275167"/>
                </a:lnTo>
                <a:lnTo>
                  <a:pt x="1574800" y="270934"/>
                </a:lnTo>
                <a:lnTo>
                  <a:pt x="1587500" y="237067"/>
                </a:lnTo>
                <a:lnTo>
                  <a:pt x="1621367" y="249767"/>
                </a:lnTo>
                <a:lnTo>
                  <a:pt x="1659467" y="241300"/>
                </a:lnTo>
                <a:lnTo>
                  <a:pt x="1697567" y="190500"/>
                </a:lnTo>
                <a:lnTo>
                  <a:pt x="1722967" y="110067"/>
                </a:lnTo>
                <a:lnTo>
                  <a:pt x="1731433" y="59267"/>
                </a:lnTo>
                <a:lnTo>
                  <a:pt x="176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2459567" y="4168556"/>
            <a:ext cx="1540933" cy="42334"/>
          </a:xfrm>
          <a:custGeom>
            <a:avLst/>
            <a:gdLst>
              <a:gd name="connsiteX0" fmla="*/ 1540933 w 1540933"/>
              <a:gd name="connsiteY0" fmla="*/ 21167 h 42334"/>
              <a:gd name="connsiteX1" fmla="*/ 1468966 w 1540933"/>
              <a:gd name="connsiteY1" fmla="*/ 21167 h 42334"/>
              <a:gd name="connsiteX2" fmla="*/ 592666 w 1540933"/>
              <a:gd name="connsiteY2" fmla="*/ 8467 h 42334"/>
              <a:gd name="connsiteX3" fmla="*/ 287866 w 1540933"/>
              <a:gd name="connsiteY3" fmla="*/ 12700 h 42334"/>
              <a:gd name="connsiteX4" fmla="*/ 241300 w 1540933"/>
              <a:gd name="connsiteY4" fmla="*/ 0 h 42334"/>
              <a:gd name="connsiteX5" fmla="*/ 254000 w 1540933"/>
              <a:gd name="connsiteY5" fmla="*/ 42334 h 42334"/>
              <a:gd name="connsiteX6" fmla="*/ 254000 w 1540933"/>
              <a:gd name="connsiteY6" fmla="*/ 42334 h 42334"/>
              <a:gd name="connsiteX7" fmla="*/ 0 w 1540933"/>
              <a:gd name="connsiteY7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0933" h="42334">
                <a:moveTo>
                  <a:pt x="1540933" y="21167"/>
                </a:moveTo>
                <a:lnTo>
                  <a:pt x="1468966" y="21167"/>
                </a:lnTo>
                <a:lnTo>
                  <a:pt x="592666" y="8467"/>
                </a:lnTo>
                <a:lnTo>
                  <a:pt x="287866" y="12700"/>
                </a:lnTo>
                <a:lnTo>
                  <a:pt x="241300" y="0"/>
                </a:lnTo>
                <a:lnTo>
                  <a:pt x="254000" y="42334"/>
                </a:lnTo>
                <a:lnTo>
                  <a:pt x="254000" y="42334"/>
                </a:lnTo>
                <a:lnTo>
                  <a:pt x="0" y="423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5832475" y="1929123"/>
            <a:ext cx="212725" cy="647700"/>
          </a:xfrm>
          <a:custGeom>
            <a:avLst/>
            <a:gdLst>
              <a:gd name="connsiteX0" fmla="*/ 0 w 212725"/>
              <a:gd name="connsiteY0" fmla="*/ 647700 h 647700"/>
              <a:gd name="connsiteX1" fmla="*/ 3175 w 212725"/>
              <a:gd name="connsiteY1" fmla="*/ 606425 h 647700"/>
              <a:gd name="connsiteX2" fmla="*/ 22225 w 212725"/>
              <a:gd name="connsiteY2" fmla="*/ 571500 h 647700"/>
              <a:gd name="connsiteX3" fmla="*/ 22225 w 212725"/>
              <a:gd name="connsiteY3" fmla="*/ 530225 h 647700"/>
              <a:gd name="connsiteX4" fmla="*/ 22225 w 212725"/>
              <a:gd name="connsiteY4" fmla="*/ 460375 h 647700"/>
              <a:gd name="connsiteX5" fmla="*/ 38100 w 212725"/>
              <a:gd name="connsiteY5" fmla="*/ 412750 h 647700"/>
              <a:gd name="connsiteX6" fmla="*/ 66675 w 212725"/>
              <a:gd name="connsiteY6" fmla="*/ 361950 h 647700"/>
              <a:gd name="connsiteX7" fmla="*/ 101600 w 212725"/>
              <a:gd name="connsiteY7" fmla="*/ 311150 h 647700"/>
              <a:gd name="connsiteX8" fmla="*/ 101600 w 212725"/>
              <a:gd name="connsiteY8" fmla="*/ 260350 h 647700"/>
              <a:gd name="connsiteX9" fmla="*/ 130175 w 212725"/>
              <a:gd name="connsiteY9" fmla="*/ 222250 h 647700"/>
              <a:gd name="connsiteX10" fmla="*/ 165100 w 212725"/>
              <a:gd name="connsiteY10" fmla="*/ 196850 h 647700"/>
              <a:gd name="connsiteX11" fmla="*/ 196850 w 212725"/>
              <a:gd name="connsiteY11" fmla="*/ 152400 h 647700"/>
              <a:gd name="connsiteX12" fmla="*/ 196850 w 212725"/>
              <a:gd name="connsiteY12" fmla="*/ 114300 h 647700"/>
              <a:gd name="connsiteX13" fmla="*/ 193675 w 212725"/>
              <a:gd name="connsiteY13" fmla="*/ 88900 h 647700"/>
              <a:gd name="connsiteX14" fmla="*/ 212725 w 212725"/>
              <a:gd name="connsiteY14" fmla="*/ 50800 h 647700"/>
              <a:gd name="connsiteX15" fmla="*/ 212725 w 21272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2725" h="647700">
                <a:moveTo>
                  <a:pt x="0" y="647700"/>
                </a:moveTo>
                <a:lnTo>
                  <a:pt x="3175" y="606425"/>
                </a:lnTo>
                <a:cubicBezTo>
                  <a:pt x="22770" y="573767"/>
                  <a:pt x="22225" y="587017"/>
                  <a:pt x="22225" y="571500"/>
                </a:cubicBezTo>
                <a:lnTo>
                  <a:pt x="22225" y="530225"/>
                </a:lnTo>
                <a:lnTo>
                  <a:pt x="22225" y="460375"/>
                </a:lnTo>
                <a:lnTo>
                  <a:pt x="38100" y="412750"/>
                </a:lnTo>
                <a:lnTo>
                  <a:pt x="66675" y="361950"/>
                </a:lnTo>
                <a:lnTo>
                  <a:pt x="101600" y="311150"/>
                </a:lnTo>
                <a:lnTo>
                  <a:pt x="101600" y="260350"/>
                </a:lnTo>
                <a:cubicBezTo>
                  <a:pt x="125542" y="226148"/>
                  <a:pt x="114690" y="237735"/>
                  <a:pt x="130175" y="222250"/>
                </a:cubicBezTo>
                <a:lnTo>
                  <a:pt x="165100" y="196850"/>
                </a:lnTo>
                <a:lnTo>
                  <a:pt x="196850" y="152400"/>
                </a:lnTo>
                <a:lnTo>
                  <a:pt x="196850" y="114300"/>
                </a:lnTo>
                <a:lnTo>
                  <a:pt x="193675" y="88900"/>
                </a:lnTo>
                <a:lnTo>
                  <a:pt x="212725" y="50800"/>
                </a:lnTo>
                <a:lnTo>
                  <a:pt x="212725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16"/>
          <p:cNvGrpSpPr/>
          <p:nvPr/>
        </p:nvGrpSpPr>
        <p:grpSpPr>
          <a:xfrm>
            <a:off x="5258858" y="3161023"/>
            <a:ext cx="1733550" cy="276999"/>
            <a:chOff x="4070350" y="3561433"/>
            <a:chExt cx="1733550" cy="276999"/>
          </a:xfrm>
        </p:grpSpPr>
        <p:sp>
          <p:nvSpPr>
            <p:cNvPr id="30" name="Oval 2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493858" y="2972825"/>
            <a:ext cx="1733550" cy="276999"/>
            <a:chOff x="4070350" y="3561433"/>
            <a:chExt cx="1733550" cy="276999"/>
          </a:xfrm>
        </p:grpSpPr>
        <p:sp>
          <p:nvSpPr>
            <p:cNvPr id="33" name="Oval 3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116"/>
          <p:cNvGrpSpPr/>
          <p:nvPr/>
        </p:nvGrpSpPr>
        <p:grpSpPr>
          <a:xfrm>
            <a:off x="3280933" y="3438022"/>
            <a:ext cx="1714550" cy="276999"/>
            <a:chOff x="2463800" y="3556631"/>
            <a:chExt cx="1714550" cy="276999"/>
          </a:xfrm>
        </p:grpSpPr>
        <p:sp>
          <p:nvSpPr>
            <p:cNvPr id="36" name="Oval 3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2463800" y="3556631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3350833" y="5018824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Georgia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762375" y="4524040"/>
            <a:ext cx="8350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South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823858" y="423314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North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613729" y="380265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Virginia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216400" y="294089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Pennsylvania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492725" y="2388724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New York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575300" y="369470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Maryland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815062" y="352297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Delaware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001908" y="333558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Jersey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341533" y="3060276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Connecticut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665962" y="26702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Massachusetts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860216" y="2490608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Hampshire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>
            <a:off x="5029201" y="3694707"/>
            <a:ext cx="572657" cy="14679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5421742" y="3398090"/>
            <a:ext cx="580166" cy="9073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5995510" y="2426242"/>
            <a:ext cx="845656" cy="22494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6014560" y="2709864"/>
            <a:ext cx="632352" cy="11460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>
            <a:off x="5832475" y="2913373"/>
            <a:ext cx="509058" cy="285466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>
            <a:endCxn id="46" idx="1"/>
          </p:cNvCxnSpPr>
          <p:nvPr/>
        </p:nvCxnSpPr>
        <p:spPr>
          <a:xfrm>
            <a:off x="5300902" y="3651496"/>
            <a:ext cx="514160" cy="9977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6502400" y="28734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Rhode Island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69" name="Gerade Verbindung mit Pfeil 68"/>
          <p:cNvCxnSpPr/>
          <p:nvPr/>
        </p:nvCxnSpPr>
        <p:spPr>
          <a:xfrm>
            <a:off x="6053243" y="2864974"/>
            <a:ext cx="449157" cy="16058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uppierung 77"/>
          <p:cNvGrpSpPr/>
          <p:nvPr/>
        </p:nvGrpSpPr>
        <p:grpSpPr>
          <a:xfrm>
            <a:off x="317499" y="886973"/>
            <a:ext cx="4868336" cy="2341784"/>
            <a:chOff x="10617923" y="-1226446"/>
            <a:chExt cx="6369866" cy="2341784"/>
          </a:xfrm>
        </p:grpSpPr>
        <p:sp>
          <p:nvSpPr>
            <p:cNvPr id="79" name="Textfeld 78"/>
            <p:cNvSpPr txBox="1"/>
            <p:nvPr/>
          </p:nvSpPr>
          <p:spPr>
            <a:xfrm>
              <a:off x="10617923" y="-1226446"/>
              <a:ext cx="4818941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25. Mai 1787: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Constitutional</a:t>
              </a:r>
              <a:r>
                <a:rPr lang="de-DE" sz="1400" dirty="0" smtClean="0">
                  <a:solidFill>
                    <a:srgbClr val="660032"/>
                  </a:solidFill>
                </a:rPr>
                <a:t> Convention mit Delegierten aus den 13 Staaten tritt zusammen, um die Konföderationsartikel zu verbessern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80" name="Gerade Verbindung mit Pfeil 79"/>
            <p:cNvCxnSpPr>
              <a:stCxn id="79" idx="2"/>
            </p:cNvCxnSpPr>
            <p:nvPr/>
          </p:nvCxnSpPr>
          <p:spPr>
            <a:xfrm rot="16200000" flipH="1">
              <a:off x="14206031" y="-1666420"/>
              <a:ext cx="1603121" cy="396039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ung 80"/>
          <p:cNvGrpSpPr/>
          <p:nvPr/>
        </p:nvGrpSpPr>
        <p:grpSpPr>
          <a:xfrm>
            <a:off x="165829" y="1625636"/>
            <a:ext cx="3185004" cy="1571932"/>
            <a:chOff x="3646515" y="692350"/>
            <a:chExt cx="4167348" cy="1571932"/>
          </a:xfrm>
        </p:grpSpPr>
        <p:sp>
          <p:nvSpPr>
            <p:cNvPr id="82" name="Textfeld 81"/>
            <p:cNvSpPr txBox="1"/>
            <p:nvPr/>
          </p:nvSpPr>
          <p:spPr>
            <a:xfrm>
              <a:off x="3646515" y="1525618"/>
              <a:ext cx="41673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17. Sep. 1787: Verabschiedung der Amerikanischen Verfassung durch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Constitutional</a:t>
              </a:r>
              <a:r>
                <a:rPr lang="de-DE" sz="1400" dirty="0" smtClean="0">
                  <a:solidFill>
                    <a:srgbClr val="660032"/>
                  </a:solidFill>
                </a:rPr>
                <a:t> Convention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83" name="Gerade Verbindung mit Pfeil 82"/>
            <p:cNvCxnSpPr>
              <a:stCxn id="79" idx="2"/>
              <a:endCxn id="82" idx="0"/>
            </p:cNvCxnSpPr>
            <p:nvPr/>
          </p:nvCxnSpPr>
          <p:spPr>
            <a:xfrm rot="5400000">
              <a:off x="5575680" y="846861"/>
              <a:ext cx="833267" cy="524246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ung 83"/>
          <p:cNvGrpSpPr/>
          <p:nvPr/>
        </p:nvGrpSpPr>
        <p:grpSpPr>
          <a:xfrm>
            <a:off x="230293" y="3197569"/>
            <a:ext cx="2430357" cy="1353469"/>
            <a:chOff x="-1543530" y="3521705"/>
            <a:chExt cx="3179947" cy="1353469"/>
          </a:xfrm>
        </p:grpSpPr>
        <p:sp>
          <p:nvSpPr>
            <p:cNvPr id="85" name="Textfeld 84"/>
            <p:cNvSpPr txBox="1"/>
            <p:nvPr/>
          </p:nvSpPr>
          <p:spPr>
            <a:xfrm>
              <a:off x="-1543530" y="4351954"/>
              <a:ext cx="317994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21. Juni 1788: Ratifizierung der Verfassung durch die Staaten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86" name="Gerade Verbindung mit Pfeil 85"/>
            <p:cNvCxnSpPr>
              <a:stCxn id="82" idx="2"/>
              <a:endCxn id="85" idx="0"/>
            </p:cNvCxnSpPr>
            <p:nvPr/>
          </p:nvCxnSpPr>
          <p:spPr>
            <a:xfrm rot="5400000">
              <a:off x="-164003" y="3732153"/>
              <a:ext cx="830250" cy="409353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ung 86"/>
          <p:cNvGrpSpPr/>
          <p:nvPr/>
        </p:nvGrpSpPr>
        <p:grpSpPr>
          <a:xfrm>
            <a:off x="5655733" y="3228756"/>
            <a:ext cx="3386668" cy="1696489"/>
            <a:chOff x="2998181" y="1928760"/>
            <a:chExt cx="6871976" cy="1696489"/>
          </a:xfrm>
        </p:grpSpPr>
        <p:sp>
          <p:nvSpPr>
            <p:cNvPr id="88" name="Textfeld 87"/>
            <p:cNvSpPr txBox="1"/>
            <p:nvPr/>
          </p:nvSpPr>
          <p:spPr>
            <a:xfrm>
              <a:off x="4170513" y="3317472"/>
              <a:ext cx="5699644" cy="3077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04. März 1789: 1. Kongresssitzung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89" name="Gerade Verbindung mit Pfeil 88"/>
            <p:cNvCxnSpPr>
              <a:endCxn id="88" idx="0"/>
            </p:cNvCxnSpPr>
            <p:nvPr/>
          </p:nvCxnSpPr>
          <p:spPr>
            <a:xfrm>
              <a:off x="2998181" y="1928760"/>
              <a:ext cx="4022154" cy="138871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ung 89"/>
          <p:cNvGrpSpPr/>
          <p:nvPr/>
        </p:nvGrpSpPr>
        <p:grpSpPr>
          <a:xfrm>
            <a:off x="3488266" y="3262524"/>
            <a:ext cx="3064934" cy="2945123"/>
            <a:chOff x="5743591" y="1623594"/>
            <a:chExt cx="4010245" cy="2945123"/>
          </a:xfrm>
        </p:grpSpPr>
        <p:sp>
          <p:nvSpPr>
            <p:cNvPr id="91" name="Textfeld 90"/>
            <p:cNvSpPr txBox="1"/>
            <p:nvPr/>
          </p:nvSpPr>
          <p:spPr>
            <a:xfrm>
              <a:off x="5743591" y="4045497"/>
              <a:ext cx="4010245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30. Apr. 1789: Amtseinführung von George Washington als 1. US-Präsident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92" name="Gerade Verbindung mit Pfeil 91"/>
            <p:cNvCxnSpPr>
              <a:endCxn id="91" idx="0"/>
            </p:cNvCxnSpPr>
            <p:nvPr/>
          </p:nvCxnSpPr>
          <p:spPr>
            <a:xfrm rot="5400000">
              <a:off x="6870168" y="2502140"/>
              <a:ext cx="2421904" cy="66481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Bild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63" y="871729"/>
            <a:ext cx="3168923" cy="2041644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Verfassung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3" name="Gruppierung 62"/>
          <p:cNvGrpSpPr/>
          <p:nvPr/>
        </p:nvGrpSpPr>
        <p:grpSpPr>
          <a:xfrm>
            <a:off x="457199" y="1022350"/>
            <a:ext cx="8229601" cy="5043949"/>
            <a:chOff x="457199" y="1022350"/>
            <a:chExt cx="8229601" cy="5043949"/>
          </a:xfrm>
        </p:grpSpPr>
        <p:pic>
          <p:nvPicPr>
            <p:cNvPr id="59" name="Bild 5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9" y="1022350"/>
              <a:ext cx="8229601" cy="5043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6" name="Freihandform 5"/>
            <p:cNvSpPr/>
            <p:nvPr/>
          </p:nvSpPr>
          <p:spPr>
            <a:xfrm>
              <a:off x="1123950" y="1033773"/>
              <a:ext cx="1244600" cy="2832100"/>
            </a:xfrm>
            <a:custGeom>
              <a:avLst/>
              <a:gdLst>
                <a:gd name="connsiteX0" fmla="*/ 0 w 1244600"/>
                <a:gd name="connsiteY0" fmla="*/ 0 h 2832100"/>
                <a:gd name="connsiteX1" fmla="*/ 12700 w 1244600"/>
                <a:gd name="connsiteY1" fmla="*/ 44450 h 2832100"/>
                <a:gd name="connsiteX2" fmla="*/ 101600 w 1244600"/>
                <a:gd name="connsiteY2" fmla="*/ 152400 h 2832100"/>
                <a:gd name="connsiteX3" fmla="*/ 127000 w 1244600"/>
                <a:gd name="connsiteY3" fmla="*/ 171450 h 2832100"/>
                <a:gd name="connsiteX4" fmla="*/ 304800 w 1244600"/>
                <a:gd name="connsiteY4" fmla="*/ 247650 h 2832100"/>
                <a:gd name="connsiteX5" fmla="*/ 438150 w 1244600"/>
                <a:gd name="connsiteY5" fmla="*/ 393700 h 2832100"/>
                <a:gd name="connsiteX6" fmla="*/ 584200 w 1244600"/>
                <a:gd name="connsiteY6" fmla="*/ 533400 h 2832100"/>
                <a:gd name="connsiteX7" fmla="*/ 520700 w 1244600"/>
                <a:gd name="connsiteY7" fmla="*/ 666750 h 2832100"/>
                <a:gd name="connsiteX8" fmla="*/ 552450 w 1244600"/>
                <a:gd name="connsiteY8" fmla="*/ 800100 h 2832100"/>
                <a:gd name="connsiteX9" fmla="*/ 609600 w 1244600"/>
                <a:gd name="connsiteY9" fmla="*/ 901700 h 2832100"/>
                <a:gd name="connsiteX10" fmla="*/ 647700 w 1244600"/>
                <a:gd name="connsiteY10" fmla="*/ 1009650 h 2832100"/>
                <a:gd name="connsiteX11" fmla="*/ 723900 w 1244600"/>
                <a:gd name="connsiteY11" fmla="*/ 1054100 h 2832100"/>
                <a:gd name="connsiteX12" fmla="*/ 800100 w 1244600"/>
                <a:gd name="connsiteY12" fmla="*/ 1104900 h 2832100"/>
                <a:gd name="connsiteX13" fmla="*/ 831850 w 1244600"/>
                <a:gd name="connsiteY13" fmla="*/ 1162050 h 2832100"/>
                <a:gd name="connsiteX14" fmla="*/ 946150 w 1244600"/>
                <a:gd name="connsiteY14" fmla="*/ 1238250 h 2832100"/>
                <a:gd name="connsiteX15" fmla="*/ 952500 w 1244600"/>
                <a:gd name="connsiteY15" fmla="*/ 1339850 h 2832100"/>
                <a:gd name="connsiteX16" fmla="*/ 990600 w 1244600"/>
                <a:gd name="connsiteY16" fmla="*/ 1403350 h 2832100"/>
                <a:gd name="connsiteX17" fmla="*/ 971550 w 1244600"/>
                <a:gd name="connsiteY17" fmla="*/ 1460500 h 2832100"/>
                <a:gd name="connsiteX18" fmla="*/ 971550 w 1244600"/>
                <a:gd name="connsiteY18" fmla="*/ 1511300 h 2832100"/>
                <a:gd name="connsiteX19" fmla="*/ 990600 w 1244600"/>
                <a:gd name="connsiteY19" fmla="*/ 1562100 h 2832100"/>
                <a:gd name="connsiteX20" fmla="*/ 1041400 w 1244600"/>
                <a:gd name="connsiteY20" fmla="*/ 1581150 h 2832100"/>
                <a:gd name="connsiteX21" fmla="*/ 1073150 w 1244600"/>
                <a:gd name="connsiteY21" fmla="*/ 1638300 h 2832100"/>
                <a:gd name="connsiteX22" fmla="*/ 1117600 w 1244600"/>
                <a:gd name="connsiteY22" fmla="*/ 1689100 h 2832100"/>
                <a:gd name="connsiteX23" fmla="*/ 1168400 w 1244600"/>
                <a:gd name="connsiteY23" fmla="*/ 1727200 h 2832100"/>
                <a:gd name="connsiteX24" fmla="*/ 1155700 w 1244600"/>
                <a:gd name="connsiteY24" fmla="*/ 1797050 h 2832100"/>
                <a:gd name="connsiteX25" fmla="*/ 1117600 w 1244600"/>
                <a:gd name="connsiteY25" fmla="*/ 1879600 h 2832100"/>
                <a:gd name="connsiteX26" fmla="*/ 1003300 w 1244600"/>
                <a:gd name="connsiteY26" fmla="*/ 1917700 h 2832100"/>
                <a:gd name="connsiteX27" fmla="*/ 965200 w 1244600"/>
                <a:gd name="connsiteY27" fmla="*/ 1974850 h 2832100"/>
                <a:gd name="connsiteX28" fmla="*/ 990600 w 1244600"/>
                <a:gd name="connsiteY28" fmla="*/ 2044700 h 2832100"/>
                <a:gd name="connsiteX29" fmla="*/ 958850 w 1244600"/>
                <a:gd name="connsiteY29" fmla="*/ 2120900 h 2832100"/>
                <a:gd name="connsiteX30" fmla="*/ 920750 w 1244600"/>
                <a:gd name="connsiteY30" fmla="*/ 2146300 h 2832100"/>
                <a:gd name="connsiteX31" fmla="*/ 895350 w 1244600"/>
                <a:gd name="connsiteY31" fmla="*/ 2209800 h 2832100"/>
                <a:gd name="connsiteX32" fmla="*/ 895350 w 1244600"/>
                <a:gd name="connsiteY32" fmla="*/ 2273300 h 2832100"/>
                <a:gd name="connsiteX33" fmla="*/ 920750 w 1244600"/>
                <a:gd name="connsiteY33" fmla="*/ 2381250 h 2832100"/>
                <a:gd name="connsiteX34" fmla="*/ 1035050 w 1244600"/>
                <a:gd name="connsiteY34" fmla="*/ 2482850 h 2832100"/>
                <a:gd name="connsiteX35" fmla="*/ 1117600 w 1244600"/>
                <a:gd name="connsiteY35" fmla="*/ 2571750 h 2832100"/>
                <a:gd name="connsiteX36" fmla="*/ 1174750 w 1244600"/>
                <a:gd name="connsiteY36" fmla="*/ 2578100 h 2832100"/>
                <a:gd name="connsiteX37" fmla="*/ 1155700 w 1244600"/>
                <a:gd name="connsiteY37" fmla="*/ 2641600 h 2832100"/>
                <a:gd name="connsiteX38" fmla="*/ 1123950 w 1244600"/>
                <a:gd name="connsiteY38" fmla="*/ 2736850 h 2832100"/>
                <a:gd name="connsiteX39" fmla="*/ 1123950 w 1244600"/>
                <a:gd name="connsiteY39" fmla="*/ 2736850 h 2832100"/>
                <a:gd name="connsiteX40" fmla="*/ 1206500 w 1244600"/>
                <a:gd name="connsiteY40" fmla="*/ 2825750 h 2832100"/>
                <a:gd name="connsiteX41" fmla="*/ 1206500 w 1244600"/>
                <a:gd name="connsiteY41" fmla="*/ 2825750 h 2832100"/>
                <a:gd name="connsiteX42" fmla="*/ 1244600 w 1244600"/>
                <a:gd name="connsiteY42" fmla="*/ 2832100 h 283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44600" h="2832100">
                  <a:moveTo>
                    <a:pt x="0" y="0"/>
                  </a:moveTo>
                  <a:lnTo>
                    <a:pt x="12700" y="44450"/>
                  </a:lnTo>
                  <a:cubicBezTo>
                    <a:pt x="42333" y="80433"/>
                    <a:pt x="70416" y="117752"/>
                    <a:pt x="101600" y="152400"/>
                  </a:cubicBezTo>
                  <a:cubicBezTo>
                    <a:pt x="108680" y="160267"/>
                    <a:pt x="127000" y="171450"/>
                    <a:pt x="127000" y="171450"/>
                  </a:cubicBezTo>
                  <a:lnTo>
                    <a:pt x="304800" y="247650"/>
                  </a:lnTo>
                  <a:lnTo>
                    <a:pt x="438150" y="393700"/>
                  </a:lnTo>
                  <a:lnTo>
                    <a:pt x="584200" y="533400"/>
                  </a:lnTo>
                  <a:cubicBezTo>
                    <a:pt x="519753" y="662293"/>
                    <a:pt x="520700" y="613070"/>
                    <a:pt x="520700" y="666750"/>
                  </a:cubicBezTo>
                  <a:lnTo>
                    <a:pt x="552450" y="800100"/>
                  </a:lnTo>
                  <a:lnTo>
                    <a:pt x="609600" y="901700"/>
                  </a:lnTo>
                  <a:lnTo>
                    <a:pt x="647700" y="1009650"/>
                  </a:lnTo>
                  <a:cubicBezTo>
                    <a:pt x="719336" y="1055236"/>
                    <a:pt x="689952" y="1054100"/>
                    <a:pt x="723900" y="1054100"/>
                  </a:cubicBezTo>
                  <a:lnTo>
                    <a:pt x="800100" y="1104900"/>
                  </a:lnTo>
                  <a:cubicBezTo>
                    <a:pt x="832972" y="1157495"/>
                    <a:pt x="831850" y="1135731"/>
                    <a:pt x="831850" y="1162050"/>
                  </a:cubicBezTo>
                  <a:lnTo>
                    <a:pt x="946150" y="1238250"/>
                  </a:lnTo>
                  <a:lnTo>
                    <a:pt x="952500" y="1339850"/>
                  </a:lnTo>
                  <a:lnTo>
                    <a:pt x="990600" y="1403350"/>
                  </a:lnTo>
                  <a:cubicBezTo>
                    <a:pt x="970807" y="1456132"/>
                    <a:pt x="971550" y="1436065"/>
                    <a:pt x="971550" y="1460500"/>
                  </a:cubicBezTo>
                  <a:lnTo>
                    <a:pt x="971550" y="1511300"/>
                  </a:lnTo>
                  <a:cubicBezTo>
                    <a:pt x="984763" y="1564153"/>
                    <a:pt x="966796" y="1562100"/>
                    <a:pt x="990600" y="1562100"/>
                  </a:cubicBezTo>
                  <a:lnTo>
                    <a:pt x="1041400" y="1581150"/>
                  </a:lnTo>
                  <a:lnTo>
                    <a:pt x="1073150" y="1638300"/>
                  </a:lnTo>
                  <a:lnTo>
                    <a:pt x="1117600" y="1689100"/>
                  </a:lnTo>
                  <a:lnTo>
                    <a:pt x="1168400" y="1727200"/>
                  </a:lnTo>
                  <a:lnTo>
                    <a:pt x="1155700" y="1797050"/>
                  </a:lnTo>
                  <a:lnTo>
                    <a:pt x="1117600" y="1879600"/>
                  </a:lnTo>
                  <a:lnTo>
                    <a:pt x="1003300" y="1917700"/>
                  </a:lnTo>
                  <a:lnTo>
                    <a:pt x="965200" y="1974850"/>
                  </a:lnTo>
                  <a:lnTo>
                    <a:pt x="990600" y="2044700"/>
                  </a:lnTo>
                  <a:lnTo>
                    <a:pt x="958850" y="2120900"/>
                  </a:lnTo>
                  <a:lnTo>
                    <a:pt x="920750" y="2146300"/>
                  </a:lnTo>
                  <a:cubicBezTo>
                    <a:pt x="893457" y="2200886"/>
                    <a:pt x="895350" y="2178168"/>
                    <a:pt x="895350" y="2209800"/>
                  </a:cubicBezTo>
                  <a:lnTo>
                    <a:pt x="895350" y="2273300"/>
                  </a:lnTo>
                  <a:lnTo>
                    <a:pt x="920750" y="2381250"/>
                  </a:lnTo>
                  <a:lnTo>
                    <a:pt x="1035050" y="2482850"/>
                  </a:lnTo>
                  <a:lnTo>
                    <a:pt x="1117600" y="2571750"/>
                  </a:lnTo>
                  <a:lnTo>
                    <a:pt x="1174750" y="2578100"/>
                  </a:lnTo>
                  <a:lnTo>
                    <a:pt x="1155700" y="2641600"/>
                  </a:lnTo>
                  <a:lnTo>
                    <a:pt x="1123950" y="2736850"/>
                  </a:lnTo>
                  <a:lnTo>
                    <a:pt x="1123950" y="2736850"/>
                  </a:lnTo>
                  <a:lnTo>
                    <a:pt x="1206500" y="2825750"/>
                  </a:lnTo>
                  <a:lnTo>
                    <a:pt x="1206500" y="2825750"/>
                  </a:lnTo>
                  <a:lnTo>
                    <a:pt x="1244600" y="283210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2000250" y="3872223"/>
              <a:ext cx="508000" cy="1670050"/>
            </a:xfrm>
            <a:custGeom>
              <a:avLst/>
              <a:gdLst>
                <a:gd name="connsiteX0" fmla="*/ 368300 w 508000"/>
                <a:gd name="connsiteY0" fmla="*/ 0 h 1670050"/>
                <a:gd name="connsiteX1" fmla="*/ 406400 w 508000"/>
                <a:gd name="connsiteY1" fmla="*/ 38100 h 1670050"/>
                <a:gd name="connsiteX2" fmla="*/ 444500 w 508000"/>
                <a:gd name="connsiteY2" fmla="*/ 95250 h 1670050"/>
                <a:gd name="connsiteX3" fmla="*/ 419100 w 508000"/>
                <a:gd name="connsiteY3" fmla="*/ 152400 h 1670050"/>
                <a:gd name="connsiteX4" fmla="*/ 450850 w 508000"/>
                <a:gd name="connsiteY4" fmla="*/ 222250 h 1670050"/>
                <a:gd name="connsiteX5" fmla="*/ 508000 w 508000"/>
                <a:gd name="connsiteY5" fmla="*/ 247650 h 1670050"/>
                <a:gd name="connsiteX6" fmla="*/ 482600 w 508000"/>
                <a:gd name="connsiteY6" fmla="*/ 317500 h 1670050"/>
                <a:gd name="connsiteX7" fmla="*/ 450850 w 508000"/>
                <a:gd name="connsiteY7" fmla="*/ 342900 h 1670050"/>
                <a:gd name="connsiteX8" fmla="*/ 412750 w 508000"/>
                <a:gd name="connsiteY8" fmla="*/ 342900 h 1670050"/>
                <a:gd name="connsiteX9" fmla="*/ 412750 w 508000"/>
                <a:gd name="connsiteY9" fmla="*/ 342900 h 1670050"/>
                <a:gd name="connsiteX10" fmla="*/ 393700 w 508000"/>
                <a:gd name="connsiteY10" fmla="*/ 400050 h 1670050"/>
                <a:gd name="connsiteX11" fmla="*/ 393700 w 508000"/>
                <a:gd name="connsiteY11" fmla="*/ 438150 h 1670050"/>
                <a:gd name="connsiteX12" fmla="*/ 393700 w 508000"/>
                <a:gd name="connsiteY12" fmla="*/ 438150 h 1670050"/>
                <a:gd name="connsiteX13" fmla="*/ 393700 w 508000"/>
                <a:gd name="connsiteY13" fmla="*/ 488950 h 1670050"/>
                <a:gd name="connsiteX14" fmla="*/ 393700 w 508000"/>
                <a:gd name="connsiteY14" fmla="*/ 488950 h 1670050"/>
                <a:gd name="connsiteX15" fmla="*/ 342900 w 508000"/>
                <a:gd name="connsiteY15" fmla="*/ 520700 h 1670050"/>
                <a:gd name="connsiteX16" fmla="*/ 342900 w 508000"/>
                <a:gd name="connsiteY16" fmla="*/ 565150 h 1670050"/>
                <a:gd name="connsiteX17" fmla="*/ 342900 w 508000"/>
                <a:gd name="connsiteY17" fmla="*/ 565150 h 1670050"/>
                <a:gd name="connsiteX18" fmla="*/ 292100 w 508000"/>
                <a:gd name="connsiteY18" fmla="*/ 622300 h 1670050"/>
                <a:gd name="connsiteX19" fmla="*/ 311150 w 508000"/>
                <a:gd name="connsiteY19" fmla="*/ 673100 h 1670050"/>
                <a:gd name="connsiteX20" fmla="*/ 273050 w 508000"/>
                <a:gd name="connsiteY20" fmla="*/ 711200 h 1670050"/>
                <a:gd name="connsiteX21" fmla="*/ 241300 w 508000"/>
                <a:gd name="connsiteY21" fmla="*/ 755650 h 1670050"/>
                <a:gd name="connsiteX22" fmla="*/ 241300 w 508000"/>
                <a:gd name="connsiteY22" fmla="*/ 755650 h 1670050"/>
                <a:gd name="connsiteX23" fmla="*/ 203200 w 508000"/>
                <a:gd name="connsiteY23" fmla="*/ 850900 h 1670050"/>
                <a:gd name="connsiteX24" fmla="*/ 152400 w 508000"/>
                <a:gd name="connsiteY24" fmla="*/ 895350 h 1670050"/>
                <a:gd name="connsiteX25" fmla="*/ 139700 w 508000"/>
                <a:gd name="connsiteY25" fmla="*/ 939800 h 1670050"/>
                <a:gd name="connsiteX26" fmla="*/ 101600 w 508000"/>
                <a:gd name="connsiteY26" fmla="*/ 977900 h 1670050"/>
                <a:gd name="connsiteX27" fmla="*/ 88900 w 508000"/>
                <a:gd name="connsiteY27" fmla="*/ 1079500 h 1670050"/>
                <a:gd name="connsiteX28" fmla="*/ 114300 w 508000"/>
                <a:gd name="connsiteY28" fmla="*/ 1136650 h 1670050"/>
                <a:gd name="connsiteX29" fmla="*/ 76200 w 508000"/>
                <a:gd name="connsiteY29" fmla="*/ 1187450 h 1670050"/>
                <a:gd name="connsiteX30" fmla="*/ 101600 w 508000"/>
                <a:gd name="connsiteY30" fmla="*/ 1244600 h 1670050"/>
                <a:gd name="connsiteX31" fmla="*/ 101600 w 508000"/>
                <a:gd name="connsiteY31" fmla="*/ 1244600 h 1670050"/>
                <a:gd name="connsiteX32" fmla="*/ 127000 w 508000"/>
                <a:gd name="connsiteY32" fmla="*/ 1327150 h 1670050"/>
                <a:gd name="connsiteX33" fmla="*/ 127000 w 508000"/>
                <a:gd name="connsiteY33" fmla="*/ 1327150 h 1670050"/>
                <a:gd name="connsiteX34" fmla="*/ 95250 w 508000"/>
                <a:gd name="connsiteY34" fmla="*/ 1390650 h 1670050"/>
                <a:gd name="connsiteX35" fmla="*/ 95250 w 508000"/>
                <a:gd name="connsiteY35" fmla="*/ 1435100 h 1670050"/>
                <a:gd name="connsiteX36" fmla="*/ 38100 w 508000"/>
                <a:gd name="connsiteY36" fmla="*/ 1511300 h 1670050"/>
                <a:gd name="connsiteX37" fmla="*/ 38100 w 508000"/>
                <a:gd name="connsiteY37" fmla="*/ 1562100 h 1670050"/>
                <a:gd name="connsiteX38" fmla="*/ 12700 w 508000"/>
                <a:gd name="connsiteY38" fmla="*/ 1600200 h 1670050"/>
                <a:gd name="connsiteX39" fmla="*/ 0 w 508000"/>
                <a:gd name="connsiteY39" fmla="*/ 1670050 h 16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08000" h="1670050">
                  <a:moveTo>
                    <a:pt x="368300" y="0"/>
                  </a:moveTo>
                  <a:lnTo>
                    <a:pt x="406400" y="38100"/>
                  </a:lnTo>
                  <a:lnTo>
                    <a:pt x="444500" y="95250"/>
                  </a:lnTo>
                  <a:lnTo>
                    <a:pt x="419100" y="152400"/>
                  </a:lnTo>
                  <a:lnTo>
                    <a:pt x="450850" y="222250"/>
                  </a:lnTo>
                  <a:lnTo>
                    <a:pt x="508000" y="247650"/>
                  </a:lnTo>
                  <a:lnTo>
                    <a:pt x="482600" y="317500"/>
                  </a:lnTo>
                  <a:lnTo>
                    <a:pt x="450850" y="342900"/>
                  </a:lnTo>
                  <a:lnTo>
                    <a:pt x="412750" y="342900"/>
                  </a:lnTo>
                  <a:lnTo>
                    <a:pt x="412750" y="342900"/>
                  </a:lnTo>
                  <a:lnTo>
                    <a:pt x="393700" y="400050"/>
                  </a:lnTo>
                  <a:lnTo>
                    <a:pt x="393700" y="438150"/>
                  </a:lnTo>
                  <a:lnTo>
                    <a:pt x="393700" y="438150"/>
                  </a:lnTo>
                  <a:lnTo>
                    <a:pt x="393700" y="488950"/>
                  </a:lnTo>
                  <a:lnTo>
                    <a:pt x="393700" y="488950"/>
                  </a:lnTo>
                  <a:lnTo>
                    <a:pt x="342900" y="520700"/>
                  </a:lnTo>
                  <a:lnTo>
                    <a:pt x="342900" y="565150"/>
                  </a:lnTo>
                  <a:lnTo>
                    <a:pt x="342900" y="565150"/>
                  </a:lnTo>
                  <a:lnTo>
                    <a:pt x="292100" y="622300"/>
                  </a:lnTo>
                  <a:lnTo>
                    <a:pt x="311150" y="673100"/>
                  </a:lnTo>
                  <a:lnTo>
                    <a:pt x="273050" y="711200"/>
                  </a:lnTo>
                  <a:lnTo>
                    <a:pt x="241300" y="755650"/>
                  </a:lnTo>
                  <a:lnTo>
                    <a:pt x="241300" y="755650"/>
                  </a:lnTo>
                  <a:lnTo>
                    <a:pt x="203200" y="850900"/>
                  </a:lnTo>
                  <a:lnTo>
                    <a:pt x="152400" y="895350"/>
                  </a:lnTo>
                  <a:lnTo>
                    <a:pt x="139700" y="939800"/>
                  </a:lnTo>
                  <a:lnTo>
                    <a:pt x="101600" y="977900"/>
                  </a:lnTo>
                  <a:cubicBezTo>
                    <a:pt x="88301" y="1070991"/>
                    <a:pt x="88900" y="1036866"/>
                    <a:pt x="88900" y="1079500"/>
                  </a:cubicBezTo>
                  <a:lnTo>
                    <a:pt x="114300" y="1136650"/>
                  </a:lnTo>
                  <a:lnTo>
                    <a:pt x="76200" y="1187450"/>
                  </a:lnTo>
                  <a:cubicBezTo>
                    <a:pt x="102547" y="1240143"/>
                    <a:pt x="101600" y="1219318"/>
                    <a:pt x="101600" y="1244600"/>
                  </a:cubicBezTo>
                  <a:lnTo>
                    <a:pt x="101600" y="1244600"/>
                  </a:lnTo>
                  <a:lnTo>
                    <a:pt x="127000" y="1327150"/>
                  </a:lnTo>
                  <a:lnTo>
                    <a:pt x="127000" y="1327150"/>
                  </a:lnTo>
                  <a:lnTo>
                    <a:pt x="95250" y="1390650"/>
                  </a:lnTo>
                  <a:lnTo>
                    <a:pt x="95250" y="1435100"/>
                  </a:lnTo>
                  <a:lnTo>
                    <a:pt x="38100" y="1511300"/>
                  </a:lnTo>
                  <a:lnTo>
                    <a:pt x="38100" y="1562100"/>
                  </a:lnTo>
                  <a:lnTo>
                    <a:pt x="12700" y="1600200"/>
                  </a:lnTo>
                  <a:lnTo>
                    <a:pt x="0" y="167005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2000250" y="5548623"/>
              <a:ext cx="2025650" cy="146050"/>
            </a:xfrm>
            <a:custGeom>
              <a:avLst/>
              <a:gdLst>
                <a:gd name="connsiteX0" fmla="*/ 0 w 2051050"/>
                <a:gd name="connsiteY0" fmla="*/ 0 h 146050"/>
                <a:gd name="connsiteX1" fmla="*/ 1333500 w 2051050"/>
                <a:gd name="connsiteY1" fmla="*/ 0 h 146050"/>
                <a:gd name="connsiteX2" fmla="*/ 1358900 w 2051050"/>
                <a:gd name="connsiteY2" fmla="*/ 63500 h 146050"/>
                <a:gd name="connsiteX3" fmla="*/ 1892300 w 2051050"/>
                <a:gd name="connsiteY3" fmla="*/ 95250 h 146050"/>
                <a:gd name="connsiteX4" fmla="*/ 1905000 w 2051050"/>
                <a:gd name="connsiteY4" fmla="*/ 146050 h 146050"/>
                <a:gd name="connsiteX5" fmla="*/ 1949450 w 2051050"/>
                <a:gd name="connsiteY5" fmla="*/ 88900 h 146050"/>
                <a:gd name="connsiteX6" fmla="*/ 2012950 w 2051050"/>
                <a:gd name="connsiteY6" fmla="*/ 88900 h 146050"/>
                <a:gd name="connsiteX7" fmla="*/ 2012950 w 2051050"/>
                <a:gd name="connsiteY7" fmla="*/ 88900 h 146050"/>
                <a:gd name="connsiteX8" fmla="*/ 2051050 w 2051050"/>
                <a:gd name="connsiteY8" fmla="*/ 825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050" h="146050">
                  <a:moveTo>
                    <a:pt x="0" y="0"/>
                  </a:moveTo>
                  <a:lnTo>
                    <a:pt x="1333500" y="0"/>
                  </a:lnTo>
                  <a:lnTo>
                    <a:pt x="1358900" y="63500"/>
                  </a:lnTo>
                  <a:lnTo>
                    <a:pt x="1892300" y="95250"/>
                  </a:lnTo>
                  <a:lnTo>
                    <a:pt x="1905000" y="146050"/>
                  </a:lnTo>
                  <a:lnTo>
                    <a:pt x="1949450" y="88900"/>
                  </a:lnTo>
                  <a:lnTo>
                    <a:pt x="2012950" y="88900"/>
                  </a:lnTo>
                  <a:lnTo>
                    <a:pt x="2012950" y="88900"/>
                  </a:lnTo>
                  <a:lnTo>
                    <a:pt x="2051050" y="8255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2736850" y="1033773"/>
              <a:ext cx="4229100" cy="1836489"/>
            </a:xfrm>
            <a:custGeom>
              <a:avLst/>
              <a:gdLst>
                <a:gd name="connsiteX0" fmla="*/ 4229100 w 4229100"/>
                <a:gd name="connsiteY0" fmla="*/ 977900 h 1836489"/>
                <a:gd name="connsiteX1" fmla="*/ 4229100 w 4229100"/>
                <a:gd name="connsiteY1" fmla="*/ 933450 h 1836489"/>
                <a:gd name="connsiteX2" fmla="*/ 4152900 w 4229100"/>
                <a:gd name="connsiteY2" fmla="*/ 869950 h 1836489"/>
                <a:gd name="connsiteX3" fmla="*/ 4152900 w 4229100"/>
                <a:gd name="connsiteY3" fmla="*/ 869950 h 1836489"/>
                <a:gd name="connsiteX4" fmla="*/ 4114800 w 4229100"/>
                <a:gd name="connsiteY4" fmla="*/ 844550 h 1836489"/>
                <a:gd name="connsiteX5" fmla="*/ 4121150 w 4229100"/>
                <a:gd name="connsiteY5" fmla="*/ 800100 h 1836489"/>
                <a:gd name="connsiteX6" fmla="*/ 4121150 w 4229100"/>
                <a:gd name="connsiteY6" fmla="*/ 762000 h 1836489"/>
                <a:gd name="connsiteX7" fmla="*/ 4121150 w 4229100"/>
                <a:gd name="connsiteY7" fmla="*/ 762000 h 1836489"/>
                <a:gd name="connsiteX8" fmla="*/ 4051300 w 4229100"/>
                <a:gd name="connsiteY8" fmla="*/ 704850 h 1836489"/>
                <a:gd name="connsiteX9" fmla="*/ 4051300 w 4229100"/>
                <a:gd name="connsiteY9" fmla="*/ 666750 h 1836489"/>
                <a:gd name="connsiteX10" fmla="*/ 4051300 w 4229100"/>
                <a:gd name="connsiteY10" fmla="*/ 622300 h 1836489"/>
                <a:gd name="connsiteX11" fmla="*/ 4044950 w 4229100"/>
                <a:gd name="connsiteY11" fmla="*/ 304800 h 1836489"/>
                <a:gd name="connsiteX12" fmla="*/ 3949700 w 4229100"/>
                <a:gd name="connsiteY12" fmla="*/ 234950 h 1836489"/>
                <a:gd name="connsiteX13" fmla="*/ 3949700 w 4229100"/>
                <a:gd name="connsiteY13" fmla="*/ 234950 h 1836489"/>
                <a:gd name="connsiteX14" fmla="*/ 3873500 w 4229100"/>
                <a:gd name="connsiteY14" fmla="*/ 260350 h 1836489"/>
                <a:gd name="connsiteX15" fmla="*/ 3822700 w 4229100"/>
                <a:gd name="connsiteY15" fmla="*/ 292100 h 1836489"/>
                <a:gd name="connsiteX16" fmla="*/ 3797300 w 4229100"/>
                <a:gd name="connsiteY16" fmla="*/ 260350 h 1836489"/>
                <a:gd name="connsiteX17" fmla="*/ 3790950 w 4229100"/>
                <a:gd name="connsiteY17" fmla="*/ 203200 h 1836489"/>
                <a:gd name="connsiteX18" fmla="*/ 3790950 w 4229100"/>
                <a:gd name="connsiteY18" fmla="*/ 203200 h 1836489"/>
                <a:gd name="connsiteX19" fmla="*/ 3594100 w 4229100"/>
                <a:gd name="connsiteY19" fmla="*/ 425450 h 1836489"/>
                <a:gd name="connsiteX20" fmla="*/ 3594100 w 4229100"/>
                <a:gd name="connsiteY20" fmla="*/ 508000 h 1836489"/>
                <a:gd name="connsiteX21" fmla="*/ 3543300 w 4229100"/>
                <a:gd name="connsiteY21" fmla="*/ 558800 h 1836489"/>
                <a:gd name="connsiteX22" fmla="*/ 3556000 w 4229100"/>
                <a:gd name="connsiteY22" fmla="*/ 596900 h 1836489"/>
                <a:gd name="connsiteX23" fmla="*/ 3556000 w 4229100"/>
                <a:gd name="connsiteY23" fmla="*/ 654050 h 1836489"/>
                <a:gd name="connsiteX24" fmla="*/ 3530600 w 4229100"/>
                <a:gd name="connsiteY24" fmla="*/ 692150 h 1836489"/>
                <a:gd name="connsiteX25" fmla="*/ 3467100 w 4229100"/>
                <a:gd name="connsiteY25" fmla="*/ 755650 h 1836489"/>
                <a:gd name="connsiteX26" fmla="*/ 3479800 w 4229100"/>
                <a:gd name="connsiteY26" fmla="*/ 806450 h 1836489"/>
                <a:gd name="connsiteX27" fmla="*/ 3479800 w 4229100"/>
                <a:gd name="connsiteY27" fmla="*/ 806450 h 1836489"/>
                <a:gd name="connsiteX28" fmla="*/ 3435350 w 4229100"/>
                <a:gd name="connsiteY28" fmla="*/ 850900 h 1836489"/>
                <a:gd name="connsiteX29" fmla="*/ 3403600 w 4229100"/>
                <a:gd name="connsiteY29" fmla="*/ 831850 h 1836489"/>
                <a:gd name="connsiteX30" fmla="*/ 3359150 w 4229100"/>
                <a:gd name="connsiteY30" fmla="*/ 831850 h 1836489"/>
                <a:gd name="connsiteX31" fmla="*/ 3308350 w 4229100"/>
                <a:gd name="connsiteY31" fmla="*/ 831850 h 1836489"/>
                <a:gd name="connsiteX32" fmla="*/ 3054350 w 4229100"/>
                <a:gd name="connsiteY32" fmla="*/ 914400 h 1836489"/>
                <a:gd name="connsiteX33" fmla="*/ 2622550 w 4229100"/>
                <a:gd name="connsiteY33" fmla="*/ 914400 h 1836489"/>
                <a:gd name="connsiteX34" fmla="*/ 2527300 w 4229100"/>
                <a:gd name="connsiteY34" fmla="*/ 984250 h 1836489"/>
                <a:gd name="connsiteX35" fmla="*/ 2425700 w 4229100"/>
                <a:gd name="connsiteY35" fmla="*/ 1104900 h 1836489"/>
                <a:gd name="connsiteX36" fmla="*/ 2311400 w 4229100"/>
                <a:gd name="connsiteY36" fmla="*/ 1155700 h 1836489"/>
                <a:gd name="connsiteX37" fmla="*/ 2235200 w 4229100"/>
                <a:gd name="connsiteY37" fmla="*/ 1301750 h 1836489"/>
                <a:gd name="connsiteX38" fmla="*/ 1854200 w 4229100"/>
                <a:gd name="connsiteY38" fmla="*/ 1295400 h 1836489"/>
                <a:gd name="connsiteX39" fmla="*/ 1746250 w 4229100"/>
                <a:gd name="connsiteY39" fmla="*/ 1339850 h 1836489"/>
                <a:gd name="connsiteX40" fmla="*/ 1790700 w 4229100"/>
                <a:gd name="connsiteY40" fmla="*/ 1397000 h 1836489"/>
                <a:gd name="connsiteX41" fmla="*/ 1790700 w 4229100"/>
                <a:gd name="connsiteY41" fmla="*/ 1454150 h 1836489"/>
                <a:gd name="connsiteX42" fmla="*/ 1797050 w 4229100"/>
                <a:gd name="connsiteY42" fmla="*/ 1511300 h 1836489"/>
                <a:gd name="connsiteX43" fmla="*/ 1612900 w 4229100"/>
                <a:gd name="connsiteY43" fmla="*/ 1619250 h 1836489"/>
                <a:gd name="connsiteX44" fmla="*/ 1339850 w 4229100"/>
                <a:gd name="connsiteY44" fmla="*/ 1695450 h 1836489"/>
                <a:gd name="connsiteX45" fmla="*/ 1168400 w 4229100"/>
                <a:gd name="connsiteY45" fmla="*/ 1797050 h 1836489"/>
                <a:gd name="connsiteX46" fmla="*/ 1041400 w 4229100"/>
                <a:gd name="connsiteY46" fmla="*/ 1835150 h 1836489"/>
                <a:gd name="connsiteX47" fmla="*/ 984250 w 4229100"/>
                <a:gd name="connsiteY47" fmla="*/ 1803400 h 1836489"/>
                <a:gd name="connsiteX48" fmla="*/ 965200 w 4229100"/>
                <a:gd name="connsiteY48" fmla="*/ 1739900 h 1836489"/>
                <a:gd name="connsiteX49" fmla="*/ 977900 w 4229100"/>
                <a:gd name="connsiteY49" fmla="*/ 1676400 h 1836489"/>
                <a:gd name="connsiteX50" fmla="*/ 1035050 w 4229100"/>
                <a:gd name="connsiteY50" fmla="*/ 1625600 h 1836489"/>
                <a:gd name="connsiteX51" fmla="*/ 1060450 w 4229100"/>
                <a:gd name="connsiteY51" fmla="*/ 1574800 h 1836489"/>
                <a:gd name="connsiteX52" fmla="*/ 1098550 w 4229100"/>
                <a:gd name="connsiteY52" fmla="*/ 1517650 h 1836489"/>
                <a:gd name="connsiteX53" fmla="*/ 1168400 w 4229100"/>
                <a:gd name="connsiteY53" fmla="*/ 1320800 h 1836489"/>
                <a:gd name="connsiteX54" fmla="*/ 1085850 w 4229100"/>
                <a:gd name="connsiteY54" fmla="*/ 812800 h 1836489"/>
                <a:gd name="connsiteX55" fmla="*/ 876300 w 4229100"/>
                <a:gd name="connsiteY55" fmla="*/ 679450 h 1836489"/>
                <a:gd name="connsiteX56" fmla="*/ 908050 w 4229100"/>
                <a:gd name="connsiteY56" fmla="*/ 628650 h 1836489"/>
                <a:gd name="connsiteX57" fmla="*/ 876300 w 4229100"/>
                <a:gd name="connsiteY57" fmla="*/ 596900 h 1836489"/>
                <a:gd name="connsiteX58" fmla="*/ 831850 w 4229100"/>
                <a:gd name="connsiteY58" fmla="*/ 584200 h 1836489"/>
                <a:gd name="connsiteX59" fmla="*/ 793750 w 4229100"/>
                <a:gd name="connsiteY59" fmla="*/ 609600 h 1836489"/>
                <a:gd name="connsiteX60" fmla="*/ 749300 w 4229100"/>
                <a:gd name="connsiteY60" fmla="*/ 552450 h 1836489"/>
                <a:gd name="connsiteX61" fmla="*/ 749300 w 4229100"/>
                <a:gd name="connsiteY61" fmla="*/ 476250 h 1836489"/>
                <a:gd name="connsiteX62" fmla="*/ 666750 w 4229100"/>
                <a:gd name="connsiteY62" fmla="*/ 482600 h 1836489"/>
                <a:gd name="connsiteX63" fmla="*/ 622300 w 4229100"/>
                <a:gd name="connsiteY63" fmla="*/ 431800 h 1836489"/>
                <a:gd name="connsiteX64" fmla="*/ 615950 w 4229100"/>
                <a:gd name="connsiteY64" fmla="*/ 368300 h 1836489"/>
                <a:gd name="connsiteX65" fmla="*/ 0 w 4229100"/>
                <a:gd name="connsiteY65" fmla="*/ 0 h 183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229100" h="1836489">
                  <a:moveTo>
                    <a:pt x="4229100" y="977900"/>
                  </a:moveTo>
                  <a:lnTo>
                    <a:pt x="4229100" y="933450"/>
                  </a:lnTo>
                  <a:lnTo>
                    <a:pt x="4152900" y="869950"/>
                  </a:lnTo>
                  <a:lnTo>
                    <a:pt x="4152900" y="869950"/>
                  </a:lnTo>
                  <a:lnTo>
                    <a:pt x="4114800" y="844550"/>
                  </a:lnTo>
                  <a:lnTo>
                    <a:pt x="4121150" y="800100"/>
                  </a:lnTo>
                  <a:lnTo>
                    <a:pt x="4121150" y="762000"/>
                  </a:lnTo>
                  <a:lnTo>
                    <a:pt x="4121150" y="762000"/>
                  </a:lnTo>
                  <a:lnTo>
                    <a:pt x="4051300" y="704850"/>
                  </a:lnTo>
                  <a:lnTo>
                    <a:pt x="4051300" y="666750"/>
                  </a:lnTo>
                  <a:lnTo>
                    <a:pt x="4051300" y="622300"/>
                  </a:lnTo>
                  <a:lnTo>
                    <a:pt x="4044950" y="304800"/>
                  </a:lnTo>
                  <a:lnTo>
                    <a:pt x="3949700" y="234950"/>
                  </a:lnTo>
                  <a:lnTo>
                    <a:pt x="3949700" y="234950"/>
                  </a:lnTo>
                  <a:lnTo>
                    <a:pt x="3873500" y="260350"/>
                  </a:lnTo>
                  <a:lnTo>
                    <a:pt x="3822700" y="292100"/>
                  </a:lnTo>
                  <a:lnTo>
                    <a:pt x="3797300" y="260350"/>
                  </a:lnTo>
                  <a:lnTo>
                    <a:pt x="3790950" y="203200"/>
                  </a:lnTo>
                  <a:lnTo>
                    <a:pt x="3790950" y="203200"/>
                  </a:lnTo>
                  <a:lnTo>
                    <a:pt x="3594100" y="425450"/>
                  </a:lnTo>
                  <a:lnTo>
                    <a:pt x="3594100" y="508000"/>
                  </a:lnTo>
                  <a:lnTo>
                    <a:pt x="3543300" y="558800"/>
                  </a:lnTo>
                  <a:lnTo>
                    <a:pt x="3556000" y="596900"/>
                  </a:lnTo>
                  <a:lnTo>
                    <a:pt x="3556000" y="654050"/>
                  </a:lnTo>
                  <a:lnTo>
                    <a:pt x="3530600" y="692150"/>
                  </a:lnTo>
                  <a:lnTo>
                    <a:pt x="3467100" y="755650"/>
                  </a:lnTo>
                  <a:lnTo>
                    <a:pt x="3479800" y="806450"/>
                  </a:lnTo>
                  <a:lnTo>
                    <a:pt x="3479800" y="806450"/>
                  </a:lnTo>
                  <a:cubicBezTo>
                    <a:pt x="3440322" y="852507"/>
                    <a:pt x="3461215" y="850900"/>
                    <a:pt x="3435350" y="850900"/>
                  </a:cubicBezTo>
                  <a:lnTo>
                    <a:pt x="3403600" y="831850"/>
                  </a:lnTo>
                  <a:lnTo>
                    <a:pt x="3359150" y="831850"/>
                  </a:lnTo>
                  <a:lnTo>
                    <a:pt x="3308350" y="831850"/>
                  </a:lnTo>
                  <a:cubicBezTo>
                    <a:pt x="3260541" y="987230"/>
                    <a:pt x="3311740" y="914400"/>
                    <a:pt x="3054350" y="914400"/>
                  </a:cubicBezTo>
                  <a:lnTo>
                    <a:pt x="2622550" y="914400"/>
                  </a:lnTo>
                  <a:cubicBezTo>
                    <a:pt x="2525539" y="979074"/>
                    <a:pt x="2527300" y="939741"/>
                    <a:pt x="2527300" y="984250"/>
                  </a:cubicBezTo>
                  <a:lnTo>
                    <a:pt x="2425700" y="1104900"/>
                  </a:lnTo>
                  <a:lnTo>
                    <a:pt x="2311400" y="1155700"/>
                  </a:lnTo>
                  <a:cubicBezTo>
                    <a:pt x="2251936" y="1307663"/>
                    <a:pt x="2306528" y="1301750"/>
                    <a:pt x="2235200" y="1301750"/>
                  </a:cubicBezTo>
                  <a:lnTo>
                    <a:pt x="1854200" y="1295400"/>
                  </a:lnTo>
                  <a:lnTo>
                    <a:pt x="1746250" y="1339850"/>
                  </a:lnTo>
                  <a:lnTo>
                    <a:pt x="1790700" y="1397000"/>
                  </a:lnTo>
                  <a:lnTo>
                    <a:pt x="1790700" y="1454150"/>
                  </a:lnTo>
                  <a:lnTo>
                    <a:pt x="1797050" y="1511300"/>
                  </a:lnTo>
                  <a:lnTo>
                    <a:pt x="1612900" y="1619250"/>
                  </a:lnTo>
                  <a:lnTo>
                    <a:pt x="1339850" y="1695450"/>
                  </a:lnTo>
                  <a:lnTo>
                    <a:pt x="1168400" y="1797050"/>
                  </a:lnTo>
                  <a:cubicBezTo>
                    <a:pt x="1050084" y="1836489"/>
                    <a:pt x="1094261" y="1835150"/>
                    <a:pt x="1041400" y="1835150"/>
                  </a:cubicBezTo>
                  <a:lnTo>
                    <a:pt x="984250" y="1803400"/>
                  </a:lnTo>
                  <a:lnTo>
                    <a:pt x="965200" y="1739900"/>
                  </a:lnTo>
                  <a:lnTo>
                    <a:pt x="977900" y="1676400"/>
                  </a:lnTo>
                  <a:lnTo>
                    <a:pt x="1035050" y="1625600"/>
                  </a:lnTo>
                  <a:lnTo>
                    <a:pt x="1060450" y="1574800"/>
                  </a:lnTo>
                  <a:lnTo>
                    <a:pt x="1098550" y="1517650"/>
                  </a:lnTo>
                  <a:lnTo>
                    <a:pt x="1168400" y="1320800"/>
                  </a:lnTo>
                  <a:lnTo>
                    <a:pt x="1085850" y="812800"/>
                  </a:lnTo>
                  <a:lnTo>
                    <a:pt x="876300" y="679450"/>
                  </a:lnTo>
                  <a:lnTo>
                    <a:pt x="908050" y="628650"/>
                  </a:lnTo>
                  <a:lnTo>
                    <a:pt x="876300" y="596900"/>
                  </a:lnTo>
                  <a:lnTo>
                    <a:pt x="831850" y="584200"/>
                  </a:lnTo>
                  <a:lnTo>
                    <a:pt x="793750" y="609600"/>
                  </a:lnTo>
                  <a:lnTo>
                    <a:pt x="749300" y="552450"/>
                  </a:lnTo>
                  <a:lnTo>
                    <a:pt x="749300" y="476250"/>
                  </a:lnTo>
                  <a:lnTo>
                    <a:pt x="666750" y="482600"/>
                  </a:lnTo>
                  <a:lnTo>
                    <a:pt x="622300" y="431800"/>
                  </a:lnTo>
                  <a:lnTo>
                    <a:pt x="615950" y="36830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3206750" y="4583423"/>
              <a:ext cx="952500" cy="939800"/>
            </a:xfrm>
            <a:custGeom>
              <a:avLst/>
              <a:gdLst>
                <a:gd name="connsiteX0" fmla="*/ 95250 w 952500"/>
                <a:gd name="connsiteY0" fmla="*/ 939800 h 939800"/>
                <a:gd name="connsiteX1" fmla="*/ 95250 w 952500"/>
                <a:gd name="connsiteY1" fmla="*/ 939800 h 939800"/>
                <a:gd name="connsiteX2" fmla="*/ 107950 w 952500"/>
                <a:gd name="connsiteY2" fmla="*/ 831850 h 939800"/>
                <a:gd name="connsiteX3" fmla="*/ 82550 w 952500"/>
                <a:gd name="connsiteY3" fmla="*/ 723900 h 939800"/>
                <a:gd name="connsiteX4" fmla="*/ 127000 w 952500"/>
                <a:gd name="connsiteY4" fmla="*/ 673100 h 939800"/>
                <a:gd name="connsiteX5" fmla="*/ 127000 w 952500"/>
                <a:gd name="connsiteY5" fmla="*/ 673100 h 939800"/>
                <a:gd name="connsiteX6" fmla="*/ 101600 w 952500"/>
                <a:gd name="connsiteY6" fmla="*/ 590550 h 939800"/>
                <a:gd name="connsiteX7" fmla="*/ 0 w 952500"/>
                <a:gd name="connsiteY7" fmla="*/ 0 h 939800"/>
                <a:gd name="connsiteX8" fmla="*/ 514350 w 952500"/>
                <a:gd name="connsiteY8" fmla="*/ 0 h 939800"/>
                <a:gd name="connsiteX9" fmla="*/ 463550 w 952500"/>
                <a:gd name="connsiteY9" fmla="*/ 44450 h 939800"/>
                <a:gd name="connsiteX10" fmla="*/ 463550 w 952500"/>
                <a:gd name="connsiteY10" fmla="*/ 82550 h 939800"/>
                <a:gd name="connsiteX11" fmla="*/ 508000 w 952500"/>
                <a:gd name="connsiteY11" fmla="*/ 127000 h 939800"/>
                <a:gd name="connsiteX12" fmla="*/ 577850 w 952500"/>
                <a:gd name="connsiteY12" fmla="*/ 139700 h 939800"/>
                <a:gd name="connsiteX13" fmla="*/ 577850 w 952500"/>
                <a:gd name="connsiteY13" fmla="*/ 190500 h 939800"/>
                <a:gd name="connsiteX14" fmla="*/ 635000 w 952500"/>
                <a:gd name="connsiteY14" fmla="*/ 279400 h 939800"/>
                <a:gd name="connsiteX15" fmla="*/ 679450 w 952500"/>
                <a:gd name="connsiteY15" fmla="*/ 317500 h 939800"/>
                <a:gd name="connsiteX16" fmla="*/ 704850 w 952500"/>
                <a:gd name="connsiteY16" fmla="*/ 355600 h 939800"/>
                <a:gd name="connsiteX17" fmla="*/ 742950 w 952500"/>
                <a:gd name="connsiteY17" fmla="*/ 387350 h 939800"/>
                <a:gd name="connsiteX18" fmla="*/ 742950 w 952500"/>
                <a:gd name="connsiteY18" fmla="*/ 387350 h 939800"/>
                <a:gd name="connsiteX19" fmla="*/ 825500 w 952500"/>
                <a:gd name="connsiteY19" fmla="*/ 476250 h 939800"/>
                <a:gd name="connsiteX20" fmla="*/ 857250 w 952500"/>
                <a:gd name="connsiteY20" fmla="*/ 584200 h 939800"/>
                <a:gd name="connsiteX21" fmla="*/ 895350 w 952500"/>
                <a:gd name="connsiteY21" fmla="*/ 603250 h 939800"/>
                <a:gd name="connsiteX22" fmla="*/ 908050 w 952500"/>
                <a:gd name="connsiteY22" fmla="*/ 698500 h 939800"/>
                <a:gd name="connsiteX23" fmla="*/ 952500 w 952500"/>
                <a:gd name="connsiteY23" fmla="*/ 71755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2500" h="939800">
                  <a:moveTo>
                    <a:pt x="95250" y="939800"/>
                  </a:moveTo>
                  <a:lnTo>
                    <a:pt x="95250" y="939800"/>
                  </a:lnTo>
                  <a:lnTo>
                    <a:pt x="107950" y="831850"/>
                  </a:lnTo>
                  <a:lnTo>
                    <a:pt x="82550" y="723900"/>
                  </a:lnTo>
                  <a:lnTo>
                    <a:pt x="127000" y="673100"/>
                  </a:lnTo>
                  <a:lnTo>
                    <a:pt x="127000" y="673100"/>
                  </a:lnTo>
                  <a:lnTo>
                    <a:pt x="101600" y="590550"/>
                  </a:lnTo>
                  <a:lnTo>
                    <a:pt x="0" y="0"/>
                  </a:lnTo>
                  <a:lnTo>
                    <a:pt x="514350" y="0"/>
                  </a:lnTo>
                  <a:lnTo>
                    <a:pt x="463550" y="44450"/>
                  </a:lnTo>
                  <a:lnTo>
                    <a:pt x="463550" y="82550"/>
                  </a:lnTo>
                  <a:lnTo>
                    <a:pt x="508000" y="127000"/>
                  </a:lnTo>
                  <a:lnTo>
                    <a:pt x="577850" y="139700"/>
                  </a:lnTo>
                  <a:lnTo>
                    <a:pt x="577850" y="190500"/>
                  </a:lnTo>
                  <a:lnTo>
                    <a:pt x="635000" y="279400"/>
                  </a:lnTo>
                  <a:lnTo>
                    <a:pt x="679450" y="317500"/>
                  </a:lnTo>
                  <a:lnTo>
                    <a:pt x="704850" y="355600"/>
                  </a:lnTo>
                  <a:lnTo>
                    <a:pt x="742950" y="387350"/>
                  </a:lnTo>
                  <a:lnTo>
                    <a:pt x="742950" y="387350"/>
                  </a:lnTo>
                  <a:lnTo>
                    <a:pt x="825500" y="476250"/>
                  </a:lnTo>
                  <a:cubicBezTo>
                    <a:pt x="857817" y="592589"/>
                    <a:pt x="857250" y="630093"/>
                    <a:pt x="857250" y="584200"/>
                  </a:cubicBezTo>
                  <a:lnTo>
                    <a:pt x="895350" y="603250"/>
                  </a:lnTo>
                  <a:lnTo>
                    <a:pt x="908050" y="698500"/>
                  </a:lnTo>
                  <a:lnTo>
                    <a:pt x="952500" y="71755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3689350" y="4532623"/>
              <a:ext cx="939800" cy="336550"/>
            </a:xfrm>
            <a:custGeom>
              <a:avLst/>
              <a:gdLst>
                <a:gd name="connsiteX0" fmla="*/ 939800 w 939800"/>
                <a:gd name="connsiteY0" fmla="*/ 336550 h 336550"/>
                <a:gd name="connsiteX1" fmla="*/ 685800 w 939800"/>
                <a:gd name="connsiteY1" fmla="*/ 69850 h 336550"/>
                <a:gd name="connsiteX2" fmla="*/ 444500 w 939800"/>
                <a:gd name="connsiteY2" fmla="*/ 57150 h 336550"/>
                <a:gd name="connsiteX3" fmla="*/ 425450 w 939800"/>
                <a:gd name="connsiteY3" fmla="*/ 6350 h 336550"/>
                <a:gd name="connsiteX4" fmla="*/ 165100 w 939800"/>
                <a:gd name="connsiteY4" fmla="*/ 0 h 336550"/>
                <a:gd name="connsiteX5" fmla="*/ 82550 w 939800"/>
                <a:gd name="connsiteY5" fmla="*/ 50800 h 336550"/>
                <a:gd name="connsiteX6" fmla="*/ 82550 w 939800"/>
                <a:gd name="connsiteY6" fmla="*/ 50800 h 336550"/>
                <a:gd name="connsiteX7" fmla="*/ 0 w 939800"/>
                <a:gd name="connsiteY7" fmla="*/ 5080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9800" h="336550">
                  <a:moveTo>
                    <a:pt x="939800" y="336550"/>
                  </a:moveTo>
                  <a:lnTo>
                    <a:pt x="685800" y="69850"/>
                  </a:lnTo>
                  <a:lnTo>
                    <a:pt x="444500" y="57150"/>
                  </a:lnTo>
                  <a:lnTo>
                    <a:pt x="425450" y="6350"/>
                  </a:lnTo>
                  <a:lnTo>
                    <a:pt x="165100" y="0"/>
                  </a:lnTo>
                  <a:lnTo>
                    <a:pt x="82550" y="50800"/>
                  </a:lnTo>
                  <a:lnTo>
                    <a:pt x="82550" y="50800"/>
                  </a:lnTo>
                  <a:lnTo>
                    <a:pt x="0" y="5080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3448050" y="4189723"/>
              <a:ext cx="1708150" cy="387350"/>
            </a:xfrm>
            <a:custGeom>
              <a:avLst/>
              <a:gdLst>
                <a:gd name="connsiteX0" fmla="*/ 1708150 w 1708150"/>
                <a:gd name="connsiteY0" fmla="*/ 12700 h 387350"/>
                <a:gd name="connsiteX1" fmla="*/ 1651000 w 1708150"/>
                <a:gd name="connsiteY1" fmla="*/ 12700 h 387350"/>
                <a:gd name="connsiteX2" fmla="*/ 539750 w 1708150"/>
                <a:gd name="connsiteY2" fmla="*/ 0 h 387350"/>
                <a:gd name="connsiteX3" fmla="*/ 539750 w 1708150"/>
                <a:gd name="connsiteY3" fmla="*/ 44450 h 387350"/>
                <a:gd name="connsiteX4" fmla="*/ 501650 w 1708150"/>
                <a:gd name="connsiteY4" fmla="*/ 101600 h 387350"/>
                <a:gd name="connsiteX5" fmla="*/ 450850 w 1708150"/>
                <a:gd name="connsiteY5" fmla="*/ 127000 h 387350"/>
                <a:gd name="connsiteX6" fmla="*/ 406400 w 1708150"/>
                <a:gd name="connsiteY6" fmla="*/ 127000 h 387350"/>
                <a:gd name="connsiteX7" fmla="*/ 368300 w 1708150"/>
                <a:gd name="connsiteY7" fmla="*/ 152400 h 387350"/>
                <a:gd name="connsiteX8" fmla="*/ 330200 w 1708150"/>
                <a:gd name="connsiteY8" fmla="*/ 133350 h 387350"/>
                <a:gd name="connsiteX9" fmla="*/ 298450 w 1708150"/>
                <a:gd name="connsiteY9" fmla="*/ 190500 h 387350"/>
                <a:gd name="connsiteX10" fmla="*/ 241300 w 1708150"/>
                <a:gd name="connsiteY10" fmla="*/ 222250 h 387350"/>
                <a:gd name="connsiteX11" fmla="*/ 184150 w 1708150"/>
                <a:gd name="connsiteY11" fmla="*/ 241300 h 387350"/>
                <a:gd name="connsiteX12" fmla="*/ 120650 w 1708150"/>
                <a:gd name="connsiteY12" fmla="*/ 285750 h 387350"/>
                <a:gd name="connsiteX13" fmla="*/ 57150 w 1708150"/>
                <a:gd name="connsiteY13" fmla="*/ 304800 h 387350"/>
                <a:gd name="connsiteX14" fmla="*/ 12700 w 1708150"/>
                <a:gd name="connsiteY14" fmla="*/ 342900 h 387350"/>
                <a:gd name="connsiteX15" fmla="*/ 0 w 1708150"/>
                <a:gd name="connsiteY15" fmla="*/ 38735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8150" h="387350">
                  <a:moveTo>
                    <a:pt x="1708150" y="12700"/>
                  </a:moveTo>
                  <a:lnTo>
                    <a:pt x="1651000" y="12700"/>
                  </a:lnTo>
                  <a:lnTo>
                    <a:pt x="539750" y="0"/>
                  </a:lnTo>
                  <a:lnTo>
                    <a:pt x="539750" y="44450"/>
                  </a:lnTo>
                  <a:cubicBezTo>
                    <a:pt x="497160" y="87040"/>
                    <a:pt x="501650" y="64589"/>
                    <a:pt x="501650" y="101600"/>
                  </a:cubicBezTo>
                  <a:cubicBezTo>
                    <a:pt x="455362" y="128050"/>
                    <a:pt x="474265" y="127000"/>
                    <a:pt x="450850" y="127000"/>
                  </a:cubicBezTo>
                  <a:lnTo>
                    <a:pt x="406400" y="127000"/>
                  </a:lnTo>
                  <a:lnTo>
                    <a:pt x="368300" y="152400"/>
                  </a:lnTo>
                  <a:lnTo>
                    <a:pt x="330200" y="133350"/>
                  </a:lnTo>
                  <a:cubicBezTo>
                    <a:pt x="297328" y="185945"/>
                    <a:pt x="298450" y="164181"/>
                    <a:pt x="298450" y="190500"/>
                  </a:cubicBezTo>
                  <a:cubicBezTo>
                    <a:pt x="250555" y="224711"/>
                    <a:pt x="272208" y="222250"/>
                    <a:pt x="241300" y="222250"/>
                  </a:cubicBezTo>
                  <a:lnTo>
                    <a:pt x="184150" y="241300"/>
                  </a:lnTo>
                  <a:lnTo>
                    <a:pt x="120650" y="285750"/>
                  </a:lnTo>
                  <a:lnTo>
                    <a:pt x="57150" y="304800"/>
                  </a:lnTo>
                  <a:cubicBezTo>
                    <a:pt x="17553" y="344397"/>
                    <a:pt x="61383" y="340783"/>
                    <a:pt x="12700" y="342900"/>
                  </a:cubicBezTo>
                  <a:lnTo>
                    <a:pt x="0" y="38735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4216400" y="2792723"/>
              <a:ext cx="1041400" cy="596900"/>
            </a:xfrm>
            <a:custGeom>
              <a:avLst/>
              <a:gdLst>
                <a:gd name="connsiteX0" fmla="*/ 1041400 w 1041400"/>
                <a:gd name="connsiteY0" fmla="*/ 552450 h 596900"/>
                <a:gd name="connsiteX1" fmla="*/ 1041400 w 1041400"/>
                <a:gd name="connsiteY1" fmla="*/ 552450 h 596900"/>
                <a:gd name="connsiteX2" fmla="*/ 990600 w 1041400"/>
                <a:gd name="connsiteY2" fmla="*/ 577850 h 596900"/>
                <a:gd name="connsiteX3" fmla="*/ 939800 w 1041400"/>
                <a:gd name="connsiteY3" fmla="*/ 596900 h 596900"/>
                <a:gd name="connsiteX4" fmla="*/ 0 w 1041400"/>
                <a:gd name="connsiteY4" fmla="*/ 596900 h 596900"/>
                <a:gd name="connsiteX5" fmla="*/ 12700 w 1041400"/>
                <a:gd name="connsiteY5" fmla="*/ 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1400" h="596900">
                  <a:moveTo>
                    <a:pt x="1041400" y="552450"/>
                  </a:moveTo>
                  <a:lnTo>
                    <a:pt x="1041400" y="552450"/>
                  </a:lnTo>
                  <a:lnTo>
                    <a:pt x="990600" y="577850"/>
                  </a:lnTo>
                  <a:lnTo>
                    <a:pt x="939800" y="596900"/>
                  </a:lnTo>
                  <a:lnTo>
                    <a:pt x="0" y="596900"/>
                  </a:lnTo>
                  <a:lnTo>
                    <a:pt x="127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4375150" y="2665723"/>
              <a:ext cx="1016000" cy="666750"/>
            </a:xfrm>
            <a:custGeom>
              <a:avLst/>
              <a:gdLst>
                <a:gd name="connsiteX0" fmla="*/ 0 w 1016000"/>
                <a:gd name="connsiteY0" fmla="*/ 0 h 666750"/>
                <a:gd name="connsiteX1" fmla="*/ 0 w 1016000"/>
                <a:gd name="connsiteY1" fmla="*/ 114300 h 666750"/>
                <a:gd name="connsiteX2" fmla="*/ 889000 w 1016000"/>
                <a:gd name="connsiteY2" fmla="*/ 107950 h 666750"/>
                <a:gd name="connsiteX3" fmla="*/ 889000 w 1016000"/>
                <a:gd name="connsiteY3" fmla="*/ 146050 h 666750"/>
                <a:gd name="connsiteX4" fmla="*/ 946150 w 1016000"/>
                <a:gd name="connsiteY4" fmla="*/ 171450 h 666750"/>
                <a:gd name="connsiteX5" fmla="*/ 946150 w 1016000"/>
                <a:gd name="connsiteY5" fmla="*/ 247650 h 666750"/>
                <a:gd name="connsiteX6" fmla="*/ 1009650 w 1016000"/>
                <a:gd name="connsiteY6" fmla="*/ 260350 h 666750"/>
                <a:gd name="connsiteX7" fmla="*/ 1009650 w 1016000"/>
                <a:gd name="connsiteY7" fmla="*/ 260350 h 666750"/>
                <a:gd name="connsiteX8" fmla="*/ 958850 w 1016000"/>
                <a:gd name="connsiteY8" fmla="*/ 381000 h 666750"/>
                <a:gd name="connsiteX9" fmla="*/ 958850 w 1016000"/>
                <a:gd name="connsiteY9" fmla="*/ 431800 h 666750"/>
                <a:gd name="connsiteX10" fmla="*/ 933450 w 1016000"/>
                <a:gd name="connsiteY10" fmla="*/ 469900 h 666750"/>
                <a:gd name="connsiteX11" fmla="*/ 971550 w 1016000"/>
                <a:gd name="connsiteY11" fmla="*/ 552450 h 666750"/>
                <a:gd name="connsiteX12" fmla="*/ 1016000 w 1016000"/>
                <a:gd name="connsiteY12" fmla="*/ 603250 h 666750"/>
                <a:gd name="connsiteX13" fmla="*/ 984250 w 1016000"/>
                <a:gd name="connsiteY13" fmla="*/ 641350 h 666750"/>
                <a:gd name="connsiteX14" fmla="*/ 946150 w 1016000"/>
                <a:gd name="connsiteY14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000" h="666750">
                  <a:moveTo>
                    <a:pt x="0" y="0"/>
                  </a:moveTo>
                  <a:lnTo>
                    <a:pt x="0" y="114300"/>
                  </a:lnTo>
                  <a:lnTo>
                    <a:pt x="889000" y="107950"/>
                  </a:lnTo>
                  <a:lnTo>
                    <a:pt x="889000" y="146050"/>
                  </a:lnTo>
                  <a:lnTo>
                    <a:pt x="946150" y="171450"/>
                  </a:lnTo>
                  <a:lnTo>
                    <a:pt x="946150" y="247650"/>
                  </a:lnTo>
                  <a:lnTo>
                    <a:pt x="1009650" y="260350"/>
                  </a:lnTo>
                  <a:lnTo>
                    <a:pt x="1009650" y="260350"/>
                  </a:lnTo>
                  <a:cubicBezTo>
                    <a:pt x="957990" y="376584"/>
                    <a:pt x="958850" y="332957"/>
                    <a:pt x="958850" y="381000"/>
                  </a:cubicBezTo>
                  <a:lnTo>
                    <a:pt x="958850" y="431800"/>
                  </a:lnTo>
                  <a:lnTo>
                    <a:pt x="933450" y="469900"/>
                  </a:lnTo>
                  <a:lnTo>
                    <a:pt x="971550" y="552450"/>
                  </a:lnTo>
                  <a:lnTo>
                    <a:pt x="1016000" y="603250"/>
                  </a:lnTo>
                  <a:lnTo>
                    <a:pt x="984250" y="641350"/>
                  </a:lnTo>
                  <a:lnTo>
                    <a:pt x="946150" y="66675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5384800" y="2932423"/>
              <a:ext cx="184150" cy="228600"/>
            </a:xfrm>
            <a:custGeom>
              <a:avLst/>
              <a:gdLst>
                <a:gd name="connsiteX0" fmla="*/ 0 w 184150"/>
                <a:gd name="connsiteY0" fmla="*/ 0 h 228600"/>
                <a:gd name="connsiteX1" fmla="*/ 184150 w 184150"/>
                <a:gd name="connsiteY1" fmla="*/ 120650 h 228600"/>
                <a:gd name="connsiteX2" fmla="*/ 127000 w 184150"/>
                <a:gd name="connsiteY2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50" h="228600">
                  <a:moveTo>
                    <a:pt x="0" y="0"/>
                  </a:moveTo>
                  <a:lnTo>
                    <a:pt x="184150" y="120650"/>
                  </a:lnTo>
                  <a:lnTo>
                    <a:pt x="127000" y="22860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5626100" y="1946056"/>
              <a:ext cx="71967" cy="1079500"/>
            </a:xfrm>
            <a:custGeom>
              <a:avLst/>
              <a:gdLst>
                <a:gd name="connsiteX0" fmla="*/ 0 w 71967"/>
                <a:gd name="connsiteY0" fmla="*/ 1079500 h 1079500"/>
                <a:gd name="connsiteX1" fmla="*/ 12700 w 71967"/>
                <a:gd name="connsiteY1" fmla="*/ 1024467 h 1079500"/>
                <a:gd name="connsiteX2" fmla="*/ 12700 w 71967"/>
                <a:gd name="connsiteY2" fmla="*/ 982134 h 1079500"/>
                <a:gd name="connsiteX3" fmla="*/ 21167 w 71967"/>
                <a:gd name="connsiteY3" fmla="*/ 838200 h 1079500"/>
                <a:gd name="connsiteX4" fmla="*/ 38100 w 71967"/>
                <a:gd name="connsiteY4" fmla="*/ 757767 h 1079500"/>
                <a:gd name="connsiteX5" fmla="*/ 63500 w 71967"/>
                <a:gd name="connsiteY5" fmla="*/ 618067 h 1079500"/>
                <a:gd name="connsiteX6" fmla="*/ 71967 w 71967"/>
                <a:gd name="connsiteY6" fmla="*/ 419100 h 1079500"/>
                <a:gd name="connsiteX7" fmla="*/ 63500 w 71967"/>
                <a:gd name="connsiteY7" fmla="*/ 393700 h 1079500"/>
                <a:gd name="connsiteX8" fmla="*/ 33867 w 71967"/>
                <a:gd name="connsiteY8" fmla="*/ 393700 h 1079500"/>
                <a:gd name="connsiteX9" fmla="*/ 38100 w 71967"/>
                <a:gd name="connsiteY9" fmla="*/ 342900 h 1079500"/>
                <a:gd name="connsiteX10" fmla="*/ 21167 w 71967"/>
                <a:gd name="connsiteY10" fmla="*/ 258234 h 1079500"/>
                <a:gd name="connsiteX11" fmla="*/ 55033 w 71967"/>
                <a:gd name="connsiteY11" fmla="*/ 203200 h 1079500"/>
                <a:gd name="connsiteX12" fmla="*/ 46567 w 71967"/>
                <a:gd name="connsiteY12" fmla="*/ 131234 h 1079500"/>
                <a:gd name="connsiteX13" fmla="*/ 29633 w 71967"/>
                <a:gd name="connsiteY13" fmla="*/ 97367 h 1079500"/>
                <a:gd name="connsiteX14" fmla="*/ 46567 w 71967"/>
                <a:gd name="connsiteY1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967" h="1079500">
                  <a:moveTo>
                    <a:pt x="0" y="1079500"/>
                  </a:moveTo>
                  <a:cubicBezTo>
                    <a:pt x="13443" y="1030211"/>
                    <a:pt x="12700" y="1049023"/>
                    <a:pt x="12700" y="1024467"/>
                  </a:cubicBezTo>
                  <a:lnTo>
                    <a:pt x="12700" y="982134"/>
                  </a:lnTo>
                  <a:lnTo>
                    <a:pt x="21167" y="838200"/>
                  </a:lnTo>
                  <a:lnTo>
                    <a:pt x="38100" y="757767"/>
                  </a:lnTo>
                  <a:lnTo>
                    <a:pt x="63500" y="618067"/>
                  </a:lnTo>
                  <a:lnTo>
                    <a:pt x="71967" y="419100"/>
                  </a:lnTo>
                  <a:lnTo>
                    <a:pt x="63500" y="393700"/>
                  </a:lnTo>
                  <a:lnTo>
                    <a:pt x="33867" y="393700"/>
                  </a:lnTo>
                  <a:lnTo>
                    <a:pt x="38100" y="342900"/>
                  </a:lnTo>
                  <a:lnTo>
                    <a:pt x="21167" y="258234"/>
                  </a:lnTo>
                  <a:lnTo>
                    <a:pt x="55033" y="203200"/>
                  </a:lnTo>
                  <a:lnTo>
                    <a:pt x="46567" y="131234"/>
                  </a:lnTo>
                  <a:lnTo>
                    <a:pt x="29633" y="97367"/>
                  </a:lnTo>
                  <a:lnTo>
                    <a:pt x="46567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5655733" y="2767323"/>
              <a:ext cx="334434" cy="198967"/>
            </a:xfrm>
            <a:custGeom>
              <a:avLst/>
              <a:gdLst>
                <a:gd name="connsiteX0" fmla="*/ 0 w 334434"/>
                <a:gd name="connsiteY0" fmla="*/ 0 h 198967"/>
                <a:gd name="connsiteX1" fmla="*/ 325967 w 334434"/>
                <a:gd name="connsiteY1" fmla="*/ 16933 h 198967"/>
                <a:gd name="connsiteX2" fmla="*/ 334434 w 334434"/>
                <a:gd name="connsiteY2" fmla="*/ 148167 h 198967"/>
                <a:gd name="connsiteX3" fmla="*/ 313267 w 334434"/>
                <a:gd name="connsiteY3" fmla="*/ 198967 h 19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434" h="198967">
                  <a:moveTo>
                    <a:pt x="0" y="0"/>
                  </a:moveTo>
                  <a:lnTo>
                    <a:pt x="325967" y="16933"/>
                  </a:lnTo>
                  <a:lnTo>
                    <a:pt x="334434" y="148167"/>
                  </a:lnTo>
                  <a:lnTo>
                    <a:pt x="313267" y="198967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5977467" y="2771556"/>
              <a:ext cx="127000" cy="131234"/>
            </a:xfrm>
            <a:custGeom>
              <a:avLst/>
              <a:gdLst>
                <a:gd name="connsiteX0" fmla="*/ 0 w 127000"/>
                <a:gd name="connsiteY0" fmla="*/ 0 h 131234"/>
                <a:gd name="connsiteX1" fmla="*/ 88900 w 127000"/>
                <a:gd name="connsiteY1" fmla="*/ 4234 h 131234"/>
                <a:gd name="connsiteX2" fmla="*/ 93133 w 127000"/>
                <a:gd name="connsiteY2" fmla="*/ 67734 h 131234"/>
                <a:gd name="connsiteX3" fmla="*/ 127000 w 127000"/>
                <a:gd name="connsiteY3" fmla="*/ 101600 h 131234"/>
                <a:gd name="connsiteX4" fmla="*/ 122766 w 127000"/>
                <a:gd name="connsiteY4" fmla="*/ 131234 h 13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0" h="131234">
                  <a:moveTo>
                    <a:pt x="0" y="0"/>
                  </a:moveTo>
                  <a:lnTo>
                    <a:pt x="88900" y="4234"/>
                  </a:lnTo>
                  <a:lnTo>
                    <a:pt x="93133" y="67734"/>
                  </a:lnTo>
                  <a:lnTo>
                    <a:pt x="127000" y="101600"/>
                  </a:lnTo>
                  <a:lnTo>
                    <a:pt x="122766" y="131234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5681133" y="2542956"/>
              <a:ext cx="495300" cy="46567"/>
            </a:xfrm>
            <a:custGeom>
              <a:avLst/>
              <a:gdLst>
                <a:gd name="connsiteX0" fmla="*/ 0 w 495300"/>
                <a:gd name="connsiteY0" fmla="*/ 33867 h 46567"/>
                <a:gd name="connsiteX1" fmla="*/ 402167 w 495300"/>
                <a:gd name="connsiteY1" fmla="*/ 46567 h 46567"/>
                <a:gd name="connsiteX2" fmla="*/ 440267 w 495300"/>
                <a:gd name="connsiteY2" fmla="*/ 12700 h 46567"/>
                <a:gd name="connsiteX3" fmla="*/ 461434 w 495300"/>
                <a:gd name="connsiteY3" fmla="*/ 0 h 46567"/>
                <a:gd name="connsiteX4" fmla="*/ 495300 w 495300"/>
                <a:gd name="connsiteY4" fmla="*/ 0 h 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46567">
                  <a:moveTo>
                    <a:pt x="0" y="33867"/>
                  </a:moveTo>
                  <a:lnTo>
                    <a:pt x="402167" y="46567"/>
                  </a:lnTo>
                  <a:lnTo>
                    <a:pt x="440267" y="12700"/>
                  </a:lnTo>
                  <a:lnTo>
                    <a:pt x="461434" y="0"/>
                  </a:lnTo>
                  <a:lnTo>
                    <a:pt x="4953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125633" y="1865623"/>
              <a:ext cx="84667" cy="601133"/>
            </a:xfrm>
            <a:custGeom>
              <a:avLst/>
              <a:gdLst>
                <a:gd name="connsiteX0" fmla="*/ 84667 w 84667"/>
                <a:gd name="connsiteY0" fmla="*/ 601133 h 601133"/>
                <a:gd name="connsiteX1" fmla="*/ 25400 w 84667"/>
                <a:gd name="connsiteY1" fmla="*/ 516467 h 601133"/>
                <a:gd name="connsiteX2" fmla="*/ 0 w 84667"/>
                <a:gd name="connsiteY2" fmla="*/ 0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7" h="601133">
                  <a:moveTo>
                    <a:pt x="84667" y="601133"/>
                  </a:moveTo>
                  <a:cubicBezTo>
                    <a:pt x="18162" y="539379"/>
                    <a:pt x="25400" y="573059"/>
                    <a:pt x="25400" y="516467"/>
                  </a:cubicBezTo>
                  <a:lnTo>
                    <a:pt x="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5185833" y="3398090"/>
              <a:ext cx="148167" cy="321733"/>
            </a:xfrm>
            <a:custGeom>
              <a:avLst/>
              <a:gdLst>
                <a:gd name="connsiteX0" fmla="*/ 148167 w 148167"/>
                <a:gd name="connsiteY0" fmla="*/ 321733 h 321733"/>
                <a:gd name="connsiteX1" fmla="*/ 0 w 148167"/>
                <a:gd name="connsiteY1" fmla="*/ 304800 h 321733"/>
                <a:gd name="connsiteX2" fmla="*/ 0 w 148167"/>
                <a:gd name="connsiteY2" fmla="*/ 0 h 32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167" h="321733">
                  <a:moveTo>
                    <a:pt x="148167" y="321733"/>
                  </a:moveTo>
                  <a:lnTo>
                    <a:pt x="0" y="304800"/>
                  </a:lnTo>
                  <a:lnTo>
                    <a:pt x="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5236633" y="3385390"/>
              <a:ext cx="115069" cy="266493"/>
            </a:xfrm>
            <a:custGeom>
              <a:avLst/>
              <a:gdLst>
                <a:gd name="connsiteX0" fmla="*/ 0 w 115069"/>
                <a:gd name="connsiteY0" fmla="*/ 0 h 266493"/>
                <a:gd name="connsiteX1" fmla="*/ 0 w 115069"/>
                <a:gd name="connsiteY1" fmla="*/ 38100 h 266493"/>
                <a:gd name="connsiteX2" fmla="*/ 8467 w 115069"/>
                <a:gd name="connsiteY2" fmla="*/ 93133 h 266493"/>
                <a:gd name="connsiteX3" fmla="*/ 59267 w 115069"/>
                <a:gd name="connsiteY3" fmla="*/ 148166 h 266493"/>
                <a:gd name="connsiteX4" fmla="*/ 114300 w 115069"/>
                <a:gd name="connsiteY4" fmla="*/ 228600 h 26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9" h="266493">
                  <a:moveTo>
                    <a:pt x="0" y="0"/>
                  </a:moveTo>
                  <a:lnTo>
                    <a:pt x="0" y="38100"/>
                  </a:lnTo>
                  <a:lnTo>
                    <a:pt x="8467" y="93133"/>
                  </a:lnTo>
                  <a:lnTo>
                    <a:pt x="59267" y="148166"/>
                  </a:lnTo>
                  <a:cubicBezTo>
                    <a:pt x="115069" y="234016"/>
                    <a:pt x="114300" y="266493"/>
                    <a:pt x="114300" y="228600"/>
                  </a:cubicBez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4428067" y="3385390"/>
              <a:ext cx="863600" cy="475160"/>
            </a:xfrm>
            <a:custGeom>
              <a:avLst/>
              <a:gdLst>
                <a:gd name="connsiteX0" fmla="*/ 863600 w 863600"/>
                <a:gd name="connsiteY0" fmla="*/ 440266 h 475160"/>
                <a:gd name="connsiteX1" fmla="*/ 808566 w 863600"/>
                <a:gd name="connsiteY1" fmla="*/ 440266 h 475160"/>
                <a:gd name="connsiteX2" fmla="*/ 778933 w 863600"/>
                <a:gd name="connsiteY2" fmla="*/ 461433 h 475160"/>
                <a:gd name="connsiteX3" fmla="*/ 715433 w 863600"/>
                <a:gd name="connsiteY3" fmla="*/ 474133 h 475160"/>
                <a:gd name="connsiteX4" fmla="*/ 690033 w 863600"/>
                <a:gd name="connsiteY4" fmla="*/ 465666 h 475160"/>
                <a:gd name="connsiteX5" fmla="*/ 639233 w 863600"/>
                <a:gd name="connsiteY5" fmla="*/ 469900 h 475160"/>
                <a:gd name="connsiteX6" fmla="*/ 588433 w 863600"/>
                <a:gd name="connsiteY6" fmla="*/ 440266 h 475160"/>
                <a:gd name="connsiteX7" fmla="*/ 571500 w 863600"/>
                <a:gd name="connsiteY7" fmla="*/ 410633 h 475160"/>
                <a:gd name="connsiteX8" fmla="*/ 533400 w 863600"/>
                <a:gd name="connsiteY8" fmla="*/ 402166 h 475160"/>
                <a:gd name="connsiteX9" fmla="*/ 491066 w 863600"/>
                <a:gd name="connsiteY9" fmla="*/ 355600 h 475160"/>
                <a:gd name="connsiteX10" fmla="*/ 452966 w 863600"/>
                <a:gd name="connsiteY10" fmla="*/ 355600 h 475160"/>
                <a:gd name="connsiteX11" fmla="*/ 452966 w 863600"/>
                <a:gd name="connsiteY11" fmla="*/ 313266 h 475160"/>
                <a:gd name="connsiteX12" fmla="*/ 503766 w 863600"/>
                <a:gd name="connsiteY12" fmla="*/ 262466 h 475160"/>
                <a:gd name="connsiteX13" fmla="*/ 503766 w 863600"/>
                <a:gd name="connsiteY13" fmla="*/ 232833 h 475160"/>
                <a:gd name="connsiteX14" fmla="*/ 474133 w 863600"/>
                <a:gd name="connsiteY14" fmla="*/ 203200 h 475160"/>
                <a:gd name="connsiteX15" fmla="*/ 448733 w 863600"/>
                <a:gd name="connsiteY15" fmla="*/ 182033 h 475160"/>
                <a:gd name="connsiteX16" fmla="*/ 410633 w 863600"/>
                <a:gd name="connsiteY16" fmla="*/ 173566 h 475160"/>
                <a:gd name="connsiteX17" fmla="*/ 397933 w 863600"/>
                <a:gd name="connsiteY17" fmla="*/ 118533 h 475160"/>
                <a:gd name="connsiteX18" fmla="*/ 351366 w 863600"/>
                <a:gd name="connsiteY18" fmla="*/ 118533 h 475160"/>
                <a:gd name="connsiteX19" fmla="*/ 338666 w 863600"/>
                <a:gd name="connsiteY19" fmla="*/ 152400 h 475160"/>
                <a:gd name="connsiteX20" fmla="*/ 245533 w 863600"/>
                <a:gd name="connsiteY20" fmla="*/ 97366 h 475160"/>
                <a:gd name="connsiteX21" fmla="*/ 207433 w 863600"/>
                <a:gd name="connsiteY21" fmla="*/ 59266 h 475160"/>
                <a:gd name="connsiteX22" fmla="*/ 122766 w 863600"/>
                <a:gd name="connsiteY22" fmla="*/ 33866 h 475160"/>
                <a:gd name="connsiteX23" fmla="*/ 93133 w 863600"/>
                <a:gd name="connsiteY23" fmla="*/ 93133 h 475160"/>
                <a:gd name="connsiteX24" fmla="*/ 0 w 863600"/>
                <a:gd name="connsiteY24" fmla="*/ 131233 h 475160"/>
                <a:gd name="connsiteX25" fmla="*/ 12700 w 863600"/>
                <a:gd name="connsiteY25" fmla="*/ 0 h 47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63600" h="475160">
                  <a:moveTo>
                    <a:pt x="863600" y="440266"/>
                  </a:moveTo>
                  <a:lnTo>
                    <a:pt x="808566" y="440266"/>
                  </a:lnTo>
                  <a:cubicBezTo>
                    <a:pt x="782082" y="462336"/>
                    <a:pt x="794187" y="461433"/>
                    <a:pt x="778933" y="461433"/>
                  </a:cubicBezTo>
                  <a:cubicBezTo>
                    <a:pt x="724026" y="475160"/>
                    <a:pt x="745587" y="474133"/>
                    <a:pt x="715433" y="474133"/>
                  </a:cubicBezTo>
                  <a:lnTo>
                    <a:pt x="690033" y="465666"/>
                  </a:lnTo>
                  <a:lnTo>
                    <a:pt x="639233" y="469900"/>
                  </a:lnTo>
                  <a:lnTo>
                    <a:pt x="588433" y="440266"/>
                  </a:lnTo>
                  <a:lnTo>
                    <a:pt x="571500" y="410633"/>
                  </a:lnTo>
                  <a:lnTo>
                    <a:pt x="533400" y="402166"/>
                  </a:lnTo>
                  <a:lnTo>
                    <a:pt x="491066" y="355600"/>
                  </a:lnTo>
                  <a:lnTo>
                    <a:pt x="452966" y="355600"/>
                  </a:lnTo>
                  <a:lnTo>
                    <a:pt x="452966" y="313266"/>
                  </a:lnTo>
                  <a:lnTo>
                    <a:pt x="503766" y="262466"/>
                  </a:lnTo>
                  <a:lnTo>
                    <a:pt x="503766" y="232833"/>
                  </a:lnTo>
                  <a:lnTo>
                    <a:pt x="474133" y="203200"/>
                  </a:lnTo>
                  <a:lnTo>
                    <a:pt x="448733" y="182033"/>
                  </a:lnTo>
                  <a:lnTo>
                    <a:pt x="410633" y="173566"/>
                  </a:lnTo>
                  <a:lnTo>
                    <a:pt x="397933" y="118533"/>
                  </a:lnTo>
                  <a:lnTo>
                    <a:pt x="351366" y="118533"/>
                  </a:lnTo>
                  <a:lnTo>
                    <a:pt x="338666" y="152400"/>
                  </a:lnTo>
                  <a:lnTo>
                    <a:pt x="245533" y="97366"/>
                  </a:lnTo>
                  <a:lnTo>
                    <a:pt x="207433" y="59266"/>
                  </a:lnTo>
                  <a:lnTo>
                    <a:pt x="122766" y="33866"/>
                  </a:lnTo>
                  <a:lnTo>
                    <a:pt x="93133" y="93133"/>
                  </a:lnTo>
                  <a:lnTo>
                    <a:pt x="0" y="131233"/>
                  </a:lnTo>
                  <a:lnTo>
                    <a:pt x="127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2451100" y="3228756"/>
              <a:ext cx="1765300" cy="850900"/>
            </a:xfrm>
            <a:custGeom>
              <a:avLst/>
              <a:gdLst>
                <a:gd name="connsiteX0" fmla="*/ 0 w 1765300"/>
                <a:gd name="connsiteY0" fmla="*/ 850900 h 850900"/>
                <a:gd name="connsiteX1" fmla="*/ 93133 w 1765300"/>
                <a:gd name="connsiteY1" fmla="*/ 800100 h 850900"/>
                <a:gd name="connsiteX2" fmla="*/ 182033 w 1765300"/>
                <a:gd name="connsiteY2" fmla="*/ 846667 h 850900"/>
                <a:gd name="connsiteX3" fmla="*/ 194733 w 1765300"/>
                <a:gd name="connsiteY3" fmla="*/ 817034 h 850900"/>
                <a:gd name="connsiteX4" fmla="*/ 177800 w 1765300"/>
                <a:gd name="connsiteY4" fmla="*/ 778934 h 850900"/>
                <a:gd name="connsiteX5" fmla="*/ 211667 w 1765300"/>
                <a:gd name="connsiteY5" fmla="*/ 749300 h 850900"/>
                <a:gd name="connsiteX6" fmla="*/ 262467 w 1765300"/>
                <a:gd name="connsiteY6" fmla="*/ 736600 h 850900"/>
                <a:gd name="connsiteX7" fmla="*/ 245533 w 1765300"/>
                <a:gd name="connsiteY7" fmla="*/ 677334 h 850900"/>
                <a:gd name="connsiteX8" fmla="*/ 270933 w 1765300"/>
                <a:gd name="connsiteY8" fmla="*/ 647700 h 850900"/>
                <a:gd name="connsiteX9" fmla="*/ 309033 w 1765300"/>
                <a:gd name="connsiteY9" fmla="*/ 626534 h 850900"/>
                <a:gd name="connsiteX10" fmla="*/ 351367 w 1765300"/>
                <a:gd name="connsiteY10" fmla="*/ 651934 h 850900"/>
                <a:gd name="connsiteX11" fmla="*/ 364067 w 1765300"/>
                <a:gd name="connsiteY11" fmla="*/ 626534 h 850900"/>
                <a:gd name="connsiteX12" fmla="*/ 397933 w 1765300"/>
                <a:gd name="connsiteY12" fmla="*/ 626534 h 850900"/>
                <a:gd name="connsiteX13" fmla="*/ 465667 w 1765300"/>
                <a:gd name="connsiteY13" fmla="*/ 660400 h 850900"/>
                <a:gd name="connsiteX14" fmla="*/ 474133 w 1765300"/>
                <a:gd name="connsiteY14" fmla="*/ 630767 h 850900"/>
                <a:gd name="connsiteX15" fmla="*/ 516467 w 1765300"/>
                <a:gd name="connsiteY15" fmla="*/ 618067 h 850900"/>
                <a:gd name="connsiteX16" fmla="*/ 546100 w 1765300"/>
                <a:gd name="connsiteY16" fmla="*/ 639234 h 850900"/>
                <a:gd name="connsiteX17" fmla="*/ 579967 w 1765300"/>
                <a:gd name="connsiteY17" fmla="*/ 626534 h 850900"/>
                <a:gd name="connsiteX18" fmla="*/ 579967 w 1765300"/>
                <a:gd name="connsiteY18" fmla="*/ 596900 h 850900"/>
                <a:gd name="connsiteX19" fmla="*/ 609600 w 1765300"/>
                <a:gd name="connsiteY19" fmla="*/ 571500 h 850900"/>
                <a:gd name="connsiteX20" fmla="*/ 647700 w 1765300"/>
                <a:gd name="connsiteY20" fmla="*/ 609600 h 850900"/>
                <a:gd name="connsiteX21" fmla="*/ 685800 w 1765300"/>
                <a:gd name="connsiteY21" fmla="*/ 609600 h 850900"/>
                <a:gd name="connsiteX22" fmla="*/ 698500 w 1765300"/>
                <a:gd name="connsiteY22" fmla="*/ 571500 h 850900"/>
                <a:gd name="connsiteX23" fmla="*/ 719667 w 1765300"/>
                <a:gd name="connsiteY23" fmla="*/ 529167 h 850900"/>
                <a:gd name="connsiteX24" fmla="*/ 749300 w 1765300"/>
                <a:gd name="connsiteY24" fmla="*/ 524934 h 850900"/>
                <a:gd name="connsiteX25" fmla="*/ 749300 w 1765300"/>
                <a:gd name="connsiteY25" fmla="*/ 495300 h 850900"/>
                <a:gd name="connsiteX26" fmla="*/ 783167 w 1765300"/>
                <a:gd name="connsiteY26" fmla="*/ 474134 h 850900"/>
                <a:gd name="connsiteX27" fmla="*/ 833967 w 1765300"/>
                <a:gd name="connsiteY27" fmla="*/ 436034 h 850900"/>
                <a:gd name="connsiteX28" fmla="*/ 910167 w 1765300"/>
                <a:gd name="connsiteY28" fmla="*/ 410634 h 850900"/>
                <a:gd name="connsiteX29" fmla="*/ 939800 w 1765300"/>
                <a:gd name="connsiteY29" fmla="*/ 393700 h 850900"/>
                <a:gd name="connsiteX30" fmla="*/ 922867 w 1765300"/>
                <a:gd name="connsiteY30" fmla="*/ 359834 h 850900"/>
                <a:gd name="connsiteX31" fmla="*/ 922867 w 1765300"/>
                <a:gd name="connsiteY31" fmla="*/ 321734 h 850900"/>
                <a:gd name="connsiteX32" fmla="*/ 973667 w 1765300"/>
                <a:gd name="connsiteY32" fmla="*/ 321734 h 850900"/>
                <a:gd name="connsiteX33" fmla="*/ 1024467 w 1765300"/>
                <a:gd name="connsiteY33" fmla="*/ 359834 h 850900"/>
                <a:gd name="connsiteX34" fmla="*/ 1058333 w 1765300"/>
                <a:gd name="connsiteY34" fmla="*/ 410634 h 850900"/>
                <a:gd name="connsiteX35" fmla="*/ 1096433 w 1765300"/>
                <a:gd name="connsiteY35" fmla="*/ 436034 h 850900"/>
                <a:gd name="connsiteX36" fmla="*/ 1198033 w 1765300"/>
                <a:gd name="connsiteY36" fmla="*/ 448734 h 850900"/>
                <a:gd name="connsiteX37" fmla="*/ 1265767 w 1765300"/>
                <a:gd name="connsiteY37" fmla="*/ 427567 h 850900"/>
                <a:gd name="connsiteX38" fmla="*/ 1303867 w 1765300"/>
                <a:gd name="connsiteY38" fmla="*/ 427567 h 850900"/>
                <a:gd name="connsiteX39" fmla="*/ 1329267 w 1765300"/>
                <a:gd name="connsiteY39" fmla="*/ 469900 h 850900"/>
                <a:gd name="connsiteX40" fmla="*/ 1363133 w 1765300"/>
                <a:gd name="connsiteY40" fmla="*/ 491067 h 850900"/>
                <a:gd name="connsiteX41" fmla="*/ 1413933 w 1765300"/>
                <a:gd name="connsiteY41" fmla="*/ 491067 h 850900"/>
                <a:gd name="connsiteX42" fmla="*/ 1435100 w 1765300"/>
                <a:gd name="connsiteY42" fmla="*/ 444500 h 850900"/>
                <a:gd name="connsiteX43" fmla="*/ 1439333 w 1765300"/>
                <a:gd name="connsiteY43" fmla="*/ 414867 h 850900"/>
                <a:gd name="connsiteX44" fmla="*/ 1447800 w 1765300"/>
                <a:gd name="connsiteY44" fmla="*/ 359834 h 850900"/>
                <a:gd name="connsiteX45" fmla="*/ 1468967 w 1765300"/>
                <a:gd name="connsiteY45" fmla="*/ 334434 h 850900"/>
                <a:gd name="connsiteX46" fmla="*/ 1502833 w 1765300"/>
                <a:gd name="connsiteY46" fmla="*/ 368300 h 850900"/>
                <a:gd name="connsiteX47" fmla="*/ 1502833 w 1765300"/>
                <a:gd name="connsiteY47" fmla="*/ 368300 h 850900"/>
                <a:gd name="connsiteX48" fmla="*/ 1524000 w 1765300"/>
                <a:gd name="connsiteY48" fmla="*/ 334434 h 850900"/>
                <a:gd name="connsiteX49" fmla="*/ 1545167 w 1765300"/>
                <a:gd name="connsiteY49" fmla="*/ 275167 h 850900"/>
                <a:gd name="connsiteX50" fmla="*/ 1574800 w 1765300"/>
                <a:gd name="connsiteY50" fmla="*/ 270934 h 850900"/>
                <a:gd name="connsiteX51" fmla="*/ 1587500 w 1765300"/>
                <a:gd name="connsiteY51" fmla="*/ 237067 h 850900"/>
                <a:gd name="connsiteX52" fmla="*/ 1621367 w 1765300"/>
                <a:gd name="connsiteY52" fmla="*/ 249767 h 850900"/>
                <a:gd name="connsiteX53" fmla="*/ 1659467 w 1765300"/>
                <a:gd name="connsiteY53" fmla="*/ 241300 h 850900"/>
                <a:gd name="connsiteX54" fmla="*/ 1697567 w 1765300"/>
                <a:gd name="connsiteY54" fmla="*/ 190500 h 850900"/>
                <a:gd name="connsiteX55" fmla="*/ 1722967 w 1765300"/>
                <a:gd name="connsiteY55" fmla="*/ 110067 h 850900"/>
                <a:gd name="connsiteX56" fmla="*/ 1731433 w 1765300"/>
                <a:gd name="connsiteY56" fmla="*/ 59267 h 850900"/>
                <a:gd name="connsiteX57" fmla="*/ 1765300 w 1765300"/>
                <a:gd name="connsiteY57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5300" h="850900">
                  <a:moveTo>
                    <a:pt x="0" y="850900"/>
                  </a:moveTo>
                  <a:cubicBezTo>
                    <a:pt x="80896" y="796969"/>
                    <a:pt x="45673" y="800100"/>
                    <a:pt x="93133" y="800100"/>
                  </a:cubicBezTo>
                  <a:lnTo>
                    <a:pt x="182033" y="846667"/>
                  </a:lnTo>
                  <a:lnTo>
                    <a:pt x="194733" y="817034"/>
                  </a:lnTo>
                  <a:lnTo>
                    <a:pt x="177800" y="778934"/>
                  </a:lnTo>
                  <a:cubicBezTo>
                    <a:pt x="183430" y="739521"/>
                    <a:pt x="172055" y="749300"/>
                    <a:pt x="211667" y="749300"/>
                  </a:cubicBezTo>
                  <a:lnTo>
                    <a:pt x="262467" y="736600"/>
                  </a:lnTo>
                  <a:lnTo>
                    <a:pt x="245533" y="677334"/>
                  </a:lnTo>
                  <a:lnTo>
                    <a:pt x="270933" y="647700"/>
                  </a:lnTo>
                  <a:lnTo>
                    <a:pt x="309033" y="626534"/>
                  </a:lnTo>
                  <a:lnTo>
                    <a:pt x="351367" y="651934"/>
                  </a:lnTo>
                  <a:lnTo>
                    <a:pt x="364067" y="626534"/>
                  </a:lnTo>
                  <a:lnTo>
                    <a:pt x="397933" y="626534"/>
                  </a:lnTo>
                  <a:lnTo>
                    <a:pt x="465667" y="660400"/>
                  </a:lnTo>
                  <a:lnTo>
                    <a:pt x="474133" y="630767"/>
                  </a:lnTo>
                  <a:lnTo>
                    <a:pt x="516467" y="618067"/>
                  </a:lnTo>
                  <a:lnTo>
                    <a:pt x="546100" y="639234"/>
                  </a:lnTo>
                  <a:lnTo>
                    <a:pt x="579967" y="626534"/>
                  </a:lnTo>
                  <a:lnTo>
                    <a:pt x="579967" y="596900"/>
                  </a:lnTo>
                  <a:lnTo>
                    <a:pt x="609600" y="571500"/>
                  </a:lnTo>
                  <a:lnTo>
                    <a:pt x="647700" y="609600"/>
                  </a:lnTo>
                  <a:lnTo>
                    <a:pt x="685800" y="609600"/>
                  </a:lnTo>
                  <a:lnTo>
                    <a:pt x="698500" y="571500"/>
                  </a:lnTo>
                  <a:lnTo>
                    <a:pt x="719667" y="529167"/>
                  </a:lnTo>
                  <a:lnTo>
                    <a:pt x="749300" y="524934"/>
                  </a:lnTo>
                  <a:lnTo>
                    <a:pt x="749300" y="495300"/>
                  </a:lnTo>
                  <a:lnTo>
                    <a:pt x="783167" y="474134"/>
                  </a:lnTo>
                  <a:lnTo>
                    <a:pt x="833967" y="436034"/>
                  </a:lnTo>
                  <a:lnTo>
                    <a:pt x="910167" y="410634"/>
                  </a:lnTo>
                  <a:lnTo>
                    <a:pt x="939800" y="393700"/>
                  </a:lnTo>
                  <a:lnTo>
                    <a:pt x="922867" y="359834"/>
                  </a:lnTo>
                  <a:lnTo>
                    <a:pt x="922867" y="321734"/>
                  </a:lnTo>
                  <a:lnTo>
                    <a:pt x="973667" y="321734"/>
                  </a:lnTo>
                  <a:lnTo>
                    <a:pt x="1024467" y="359834"/>
                  </a:lnTo>
                  <a:lnTo>
                    <a:pt x="1058333" y="410634"/>
                  </a:lnTo>
                  <a:lnTo>
                    <a:pt x="1096433" y="436034"/>
                  </a:lnTo>
                  <a:lnTo>
                    <a:pt x="1198033" y="448734"/>
                  </a:lnTo>
                  <a:lnTo>
                    <a:pt x="1265767" y="427567"/>
                  </a:lnTo>
                  <a:lnTo>
                    <a:pt x="1303867" y="427567"/>
                  </a:lnTo>
                  <a:lnTo>
                    <a:pt x="1329267" y="469900"/>
                  </a:lnTo>
                  <a:lnTo>
                    <a:pt x="1363133" y="491067"/>
                  </a:lnTo>
                  <a:lnTo>
                    <a:pt x="1413933" y="491067"/>
                  </a:lnTo>
                  <a:lnTo>
                    <a:pt x="1435100" y="444500"/>
                  </a:lnTo>
                  <a:lnTo>
                    <a:pt x="1439333" y="414867"/>
                  </a:lnTo>
                  <a:lnTo>
                    <a:pt x="1447800" y="359834"/>
                  </a:lnTo>
                  <a:lnTo>
                    <a:pt x="1468967" y="334434"/>
                  </a:lnTo>
                  <a:lnTo>
                    <a:pt x="1502833" y="368300"/>
                  </a:lnTo>
                  <a:lnTo>
                    <a:pt x="1502833" y="368300"/>
                  </a:lnTo>
                  <a:lnTo>
                    <a:pt x="1524000" y="334434"/>
                  </a:lnTo>
                  <a:lnTo>
                    <a:pt x="1545167" y="275167"/>
                  </a:lnTo>
                  <a:lnTo>
                    <a:pt x="1574800" y="270934"/>
                  </a:lnTo>
                  <a:lnTo>
                    <a:pt x="1587500" y="237067"/>
                  </a:lnTo>
                  <a:lnTo>
                    <a:pt x="1621367" y="249767"/>
                  </a:lnTo>
                  <a:lnTo>
                    <a:pt x="1659467" y="241300"/>
                  </a:lnTo>
                  <a:lnTo>
                    <a:pt x="1697567" y="190500"/>
                  </a:lnTo>
                  <a:lnTo>
                    <a:pt x="1722967" y="110067"/>
                  </a:lnTo>
                  <a:lnTo>
                    <a:pt x="1731433" y="59267"/>
                  </a:lnTo>
                  <a:lnTo>
                    <a:pt x="17653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2459567" y="4168556"/>
              <a:ext cx="1540933" cy="42334"/>
            </a:xfrm>
            <a:custGeom>
              <a:avLst/>
              <a:gdLst>
                <a:gd name="connsiteX0" fmla="*/ 1540933 w 1540933"/>
                <a:gd name="connsiteY0" fmla="*/ 21167 h 42334"/>
                <a:gd name="connsiteX1" fmla="*/ 1468966 w 1540933"/>
                <a:gd name="connsiteY1" fmla="*/ 21167 h 42334"/>
                <a:gd name="connsiteX2" fmla="*/ 592666 w 1540933"/>
                <a:gd name="connsiteY2" fmla="*/ 8467 h 42334"/>
                <a:gd name="connsiteX3" fmla="*/ 287866 w 1540933"/>
                <a:gd name="connsiteY3" fmla="*/ 12700 h 42334"/>
                <a:gd name="connsiteX4" fmla="*/ 241300 w 1540933"/>
                <a:gd name="connsiteY4" fmla="*/ 0 h 42334"/>
                <a:gd name="connsiteX5" fmla="*/ 254000 w 1540933"/>
                <a:gd name="connsiteY5" fmla="*/ 42334 h 42334"/>
                <a:gd name="connsiteX6" fmla="*/ 254000 w 1540933"/>
                <a:gd name="connsiteY6" fmla="*/ 42334 h 42334"/>
                <a:gd name="connsiteX7" fmla="*/ 0 w 1540933"/>
                <a:gd name="connsiteY7" fmla="*/ 42334 h 4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0933" h="42334">
                  <a:moveTo>
                    <a:pt x="1540933" y="21167"/>
                  </a:moveTo>
                  <a:lnTo>
                    <a:pt x="1468966" y="21167"/>
                  </a:lnTo>
                  <a:lnTo>
                    <a:pt x="592666" y="8467"/>
                  </a:lnTo>
                  <a:lnTo>
                    <a:pt x="287866" y="12700"/>
                  </a:lnTo>
                  <a:lnTo>
                    <a:pt x="241300" y="0"/>
                  </a:lnTo>
                  <a:lnTo>
                    <a:pt x="254000" y="42334"/>
                  </a:lnTo>
                  <a:lnTo>
                    <a:pt x="254000" y="42334"/>
                  </a:lnTo>
                  <a:lnTo>
                    <a:pt x="0" y="42334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5832475" y="1929123"/>
              <a:ext cx="212725" cy="647700"/>
            </a:xfrm>
            <a:custGeom>
              <a:avLst/>
              <a:gdLst>
                <a:gd name="connsiteX0" fmla="*/ 0 w 212725"/>
                <a:gd name="connsiteY0" fmla="*/ 647700 h 647700"/>
                <a:gd name="connsiteX1" fmla="*/ 3175 w 212725"/>
                <a:gd name="connsiteY1" fmla="*/ 606425 h 647700"/>
                <a:gd name="connsiteX2" fmla="*/ 22225 w 212725"/>
                <a:gd name="connsiteY2" fmla="*/ 571500 h 647700"/>
                <a:gd name="connsiteX3" fmla="*/ 22225 w 212725"/>
                <a:gd name="connsiteY3" fmla="*/ 530225 h 647700"/>
                <a:gd name="connsiteX4" fmla="*/ 22225 w 212725"/>
                <a:gd name="connsiteY4" fmla="*/ 460375 h 647700"/>
                <a:gd name="connsiteX5" fmla="*/ 38100 w 212725"/>
                <a:gd name="connsiteY5" fmla="*/ 412750 h 647700"/>
                <a:gd name="connsiteX6" fmla="*/ 66675 w 212725"/>
                <a:gd name="connsiteY6" fmla="*/ 361950 h 647700"/>
                <a:gd name="connsiteX7" fmla="*/ 101600 w 212725"/>
                <a:gd name="connsiteY7" fmla="*/ 311150 h 647700"/>
                <a:gd name="connsiteX8" fmla="*/ 101600 w 212725"/>
                <a:gd name="connsiteY8" fmla="*/ 260350 h 647700"/>
                <a:gd name="connsiteX9" fmla="*/ 130175 w 212725"/>
                <a:gd name="connsiteY9" fmla="*/ 222250 h 647700"/>
                <a:gd name="connsiteX10" fmla="*/ 165100 w 212725"/>
                <a:gd name="connsiteY10" fmla="*/ 196850 h 647700"/>
                <a:gd name="connsiteX11" fmla="*/ 196850 w 212725"/>
                <a:gd name="connsiteY11" fmla="*/ 152400 h 647700"/>
                <a:gd name="connsiteX12" fmla="*/ 196850 w 212725"/>
                <a:gd name="connsiteY12" fmla="*/ 114300 h 647700"/>
                <a:gd name="connsiteX13" fmla="*/ 193675 w 212725"/>
                <a:gd name="connsiteY13" fmla="*/ 88900 h 647700"/>
                <a:gd name="connsiteX14" fmla="*/ 212725 w 212725"/>
                <a:gd name="connsiteY14" fmla="*/ 50800 h 647700"/>
                <a:gd name="connsiteX15" fmla="*/ 212725 w 212725"/>
                <a:gd name="connsiteY1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2725" h="647700">
                  <a:moveTo>
                    <a:pt x="0" y="647700"/>
                  </a:moveTo>
                  <a:lnTo>
                    <a:pt x="3175" y="606425"/>
                  </a:lnTo>
                  <a:cubicBezTo>
                    <a:pt x="22770" y="573767"/>
                    <a:pt x="22225" y="587017"/>
                    <a:pt x="22225" y="571500"/>
                  </a:cubicBezTo>
                  <a:lnTo>
                    <a:pt x="22225" y="530225"/>
                  </a:lnTo>
                  <a:lnTo>
                    <a:pt x="22225" y="460375"/>
                  </a:lnTo>
                  <a:lnTo>
                    <a:pt x="38100" y="412750"/>
                  </a:lnTo>
                  <a:lnTo>
                    <a:pt x="66675" y="361950"/>
                  </a:lnTo>
                  <a:lnTo>
                    <a:pt x="101600" y="311150"/>
                  </a:lnTo>
                  <a:lnTo>
                    <a:pt x="101600" y="260350"/>
                  </a:lnTo>
                  <a:cubicBezTo>
                    <a:pt x="125542" y="226148"/>
                    <a:pt x="114690" y="237735"/>
                    <a:pt x="130175" y="222250"/>
                  </a:cubicBezTo>
                  <a:lnTo>
                    <a:pt x="165100" y="196850"/>
                  </a:lnTo>
                  <a:lnTo>
                    <a:pt x="196850" y="152400"/>
                  </a:lnTo>
                  <a:lnTo>
                    <a:pt x="196850" y="114300"/>
                  </a:lnTo>
                  <a:lnTo>
                    <a:pt x="193675" y="88900"/>
                  </a:lnTo>
                  <a:lnTo>
                    <a:pt x="212725" y="50800"/>
                  </a:lnTo>
                  <a:lnTo>
                    <a:pt x="212725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116"/>
            <p:cNvGrpSpPr/>
            <p:nvPr/>
          </p:nvGrpSpPr>
          <p:grpSpPr>
            <a:xfrm>
              <a:off x="5258858" y="3161023"/>
              <a:ext cx="1733550" cy="276999"/>
              <a:chOff x="4070350" y="3561433"/>
              <a:chExt cx="1733550" cy="27699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Philadelphia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7" name="Gruppierung 116"/>
            <p:cNvGrpSpPr/>
            <p:nvPr/>
          </p:nvGrpSpPr>
          <p:grpSpPr>
            <a:xfrm>
              <a:off x="5493858" y="2972825"/>
              <a:ext cx="1733550" cy="276999"/>
              <a:chOff x="4070350" y="3561433"/>
              <a:chExt cx="1733550" cy="276999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New York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3" name="Gruppierung 116"/>
            <p:cNvGrpSpPr/>
            <p:nvPr/>
          </p:nvGrpSpPr>
          <p:grpSpPr>
            <a:xfrm>
              <a:off x="3280933" y="3438022"/>
              <a:ext cx="1714550" cy="276999"/>
              <a:chOff x="2463800" y="3556631"/>
              <a:chExt cx="1714550" cy="27699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2463800" y="3556631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8" name="Textfeld 37"/>
            <p:cNvSpPr txBox="1"/>
            <p:nvPr/>
          </p:nvSpPr>
          <p:spPr>
            <a:xfrm>
              <a:off x="3350833" y="5018824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Georgia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762375" y="4524040"/>
              <a:ext cx="8350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South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3823858" y="4233140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North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613729" y="3802657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Virginia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216400" y="2940890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Pennsylvania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492725" y="2388724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5575300" y="3694707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Maryland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815062" y="3522973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Delaware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001908" y="3335583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Jersey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6341533" y="3060276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Connecticut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6665962" y="2670241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Massachusetts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860216" y="2490608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Hampshire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51" name="Gerade Verbindung mit Pfeil 50"/>
            <p:cNvCxnSpPr/>
            <p:nvPr/>
          </p:nvCxnSpPr>
          <p:spPr>
            <a:xfrm>
              <a:off x="5029201" y="3694707"/>
              <a:ext cx="572657" cy="14679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5421742" y="3398090"/>
              <a:ext cx="580166" cy="9073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/>
            <p:cNvCxnSpPr/>
            <p:nvPr/>
          </p:nvCxnSpPr>
          <p:spPr>
            <a:xfrm>
              <a:off x="5995510" y="2426242"/>
              <a:ext cx="845656" cy="224949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>
            <a:xfrm>
              <a:off x="6014560" y="2709864"/>
              <a:ext cx="632352" cy="114609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>
              <a:off x="5832475" y="2913373"/>
              <a:ext cx="509058" cy="285466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/>
            <p:cNvCxnSpPr>
              <a:endCxn id="46" idx="1"/>
            </p:cNvCxnSpPr>
            <p:nvPr/>
          </p:nvCxnSpPr>
          <p:spPr>
            <a:xfrm>
              <a:off x="5300902" y="3651496"/>
              <a:ext cx="514160" cy="9977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/>
            <p:cNvSpPr txBox="1"/>
            <p:nvPr/>
          </p:nvSpPr>
          <p:spPr>
            <a:xfrm>
              <a:off x="6502400" y="2873441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Rhode Island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69" name="Gerade Verbindung mit Pfeil 68"/>
            <p:cNvCxnSpPr/>
            <p:nvPr/>
          </p:nvCxnSpPr>
          <p:spPr>
            <a:xfrm>
              <a:off x="6053243" y="2864974"/>
              <a:ext cx="449157" cy="16058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Bild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41" y="1104412"/>
            <a:ext cx="2226010" cy="2695559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44" name="Gruppierung 143"/>
          <p:cNvGrpSpPr/>
          <p:nvPr/>
        </p:nvGrpSpPr>
        <p:grpSpPr>
          <a:xfrm>
            <a:off x="50800" y="817873"/>
            <a:ext cx="9028509" cy="5462277"/>
            <a:chOff x="50800" y="817873"/>
            <a:chExt cx="9028509" cy="5462277"/>
          </a:xfrm>
        </p:grpSpPr>
        <p:sp>
          <p:nvSpPr>
            <p:cNvPr id="66" name="Vertikale Rolle 65"/>
            <p:cNvSpPr/>
            <p:nvPr/>
          </p:nvSpPr>
          <p:spPr>
            <a:xfrm>
              <a:off x="50800" y="817873"/>
              <a:ext cx="9028509" cy="5462277"/>
            </a:xfrm>
            <a:prstGeom prst="verticalScroll">
              <a:avLst/>
            </a:prstGeom>
            <a:solidFill>
              <a:schemeClr val="bg1">
                <a:alpha val="75000"/>
              </a:schemeClr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600"/>
                </a:spcAft>
              </a:pPr>
              <a:r>
                <a:rPr lang="de-DE" sz="1600" b="1" dirty="0" smtClean="0">
                  <a:solidFill>
                    <a:srgbClr val="660032"/>
                  </a:solidFill>
                </a:rPr>
                <a:t>Verfassung der USA</a:t>
              </a:r>
            </a:p>
            <a:p>
              <a:pPr>
                <a:spcAft>
                  <a:spcPts val="600"/>
                </a:spcAft>
              </a:pPr>
              <a:endParaRPr lang="de-DE" sz="400" b="1" dirty="0" smtClean="0">
                <a:solidFill>
                  <a:srgbClr val="660032"/>
                </a:solidFill>
              </a:endParaRPr>
            </a:p>
            <a:p>
              <a:pPr>
                <a:spcAft>
                  <a:spcPts val="600"/>
                </a:spcAft>
              </a:pPr>
              <a:endParaRPr lang="de-DE" sz="1400" b="1" dirty="0" smtClean="0">
                <a:solidFill>
                  <a:srgbClr val="660032"/>
                </a:solidFill>
              </a:endParaRP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747612" y="1849441"/>
              <a:ext cx="4878488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Art. 1: Legislative – Kongress mit Repräsentantenhaus &amp; Senat</a:t>
              </a:r>
            </a:p>
            <a:p>
              <a:pPr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Art. 2: Exekutive – US-Präsident</a:t>
              </a:r>
            </a:p>
            <a:p>
              <a:pPr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Art. 3: Judikative – Gerichtssystem mit Obersten Gerichtshof</a:t>
              </a:r>
            </a:p>
            <a:p>
              <a:pPr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Art. 4: Verhältnis zw. Staaten &amp; US-Regierung &amp; Beziehungen der Staaten untereinander</a:t>
              </a:r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5698066" y="1850740"/>
              <a:ext cx="267919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Art. 5: Prozess für Verfassungszusätze</a:t>
              </a:r>
            </a:p>
            <a:p>
              <a:pPr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Art. 6: Gültigkeit von Verfassung &amp; Bundesrecht in den Einzelstaaten</a:t>
              </a:r>
            </a:p>
            <a:p>
              <a:pPr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Art. 7: Prozess der Ratifizierung in den Staaten</a:t>
              </a:r>
            </a:p>
          </p:txBody>
        </p:sp>
      </p:grpSp>
      <p:sp>
        <p:nvSpPr>
          <p:cNvPr id="61" name="Textfeld 60"/>
          <p:cNvSpPr txBox="1"/>
          <p:nvPr/>
        </p:nvSpPr>
        <p:spPr>
          <a:xfrm>
            <a:off x="949154" y="5890263"/>
            <a:ext cx="7154504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Wahlberechtigte Bürger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953288" y="3702970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Kongress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2979752" y="4016156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Kabinett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636952" y="3708379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Präsident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2979752" y="4384376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Streitkräfte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6510596" y="3707407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Oberstes Gericht</a:t>
            </a:r>
          </a:p>
        </p:txBody>
      </p:sp>
      <p:sp>
        <p:nvSpPr>
          <p:cNvPr id="72" name="Textfeld 71"/>
          <p:cNvSpPr txBox="1"/>
          <p:nvPr/>
        </p:nvSpPr>
        <p:spPr>
          <a:xfrm>
            <a:off x="2979752" y="4761847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Präsidialamt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6553200" y="4549556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Staatsgerichte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553200" y="5070884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Gouverneure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6553200" y="5437696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Staatsparlamente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1929171" y="5230834"/>
            <a:ext cx="155496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Gesetze</a:t>
            </a:r>
          </a:p>
        </p:txBody>
      </p:sp>
      <p:cxnSp>
        <p:nvCxnSpPr>
          <p:cNvPr id="78" name="Gerade Verbindung mit Pfeil 77"/>
          <p:cNvCxnSpPr>
            <a:stCxn id="64" idx="2"/>
            <a:endCxn id="63" idx="3"/>
          </p:cNvCxnSpPr>
          <p:nvPr/>
        </p:nvCxnSpPr>
        <p:spPr>
          <a:xfrm rot="5400000">
            <a:off x="4897630" y="3653241"/>
            <a:ext cx="153889" cy="879719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>
            <a:stCxn id="64" idx="2"/>
            <a:endCxn id="65" idx="3"/>
          </p:cNvCxnSpPr>
          <p:nvPr/>
        </p:nvCxnSpPr>
        <p:spPr>
          <a:xfrm rot="5400000">
            <a:off x="4713520" y="3837351"/>
            <a:ext cx="522109" cy="879719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>
            <a:stCxn id="64" idx="2"/>
            <a:endCxn id="72" idx="3"/>
          </p:cNvCxnSpPr>
          <p:nvPr/>
        </p:nvCxnSpPr>
        <p:spPr>
          <a:xfrm rot="5400000">
            <a:off x="4524784" y="4026087"/>
            <a:ext cx="899580" cy="879719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/>
          <p:cNvCxnSpPr>
            <a:stCxn id="62" idx="2"/>
            <a:endCxn id="63" idx="1"/>
          </p:cNvCxnSpPr>
          <p:nvPr/>
        </p:nvCxnSpPr>
        <p:spPr>
          <a:xfrm rot="16200000" flipH="1">
            <a:off x="2275611" y="3465904"/>
            <a:ext cx="159298" cy="1248983"/>
          </a:xfrm>
          <a:prstGeom prst="straightConnector1">
            <a:avLst/>
          </a:prstGeom>
          <a:ln>
            <a:solidFill>
              <a:srgbClr val="00663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>
            <a:stCxn id="62" idx="2"/>
            <a:endCxn id="65" idx="1"/>
          </p:cNvCxnSpPr>
          <p:nvPr/>
        </p:nvCxnSpPr>
        <p:spPr>
          <a:xfrm rot="16200000" flipH="1">
            <a:off x="2091501" y="3650014"/>
            <a:ext cx="527518" cy="1248983"/>
          </a:xfrm>
          <a:prstGeom prst="straightConnector1">
            <a:avLst/>
          </a:prstGeom>
          <a:ln>
            <a:solidFill>
              <a:srgbClr val="00663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>
            <a:stCxn id="62" idx="2"/>
            <a:endCxn id="76" idx="0"/>
          </p:cNvCxnSpPr>
          <p:nvPr/>
        </p:nvCxnSpPr>
        <p:spPr>
          <a:xfrm rot="16200000" flipH="1">
            <a:off x="1608667" y="4132848"/>
            <a:ext cx="1220087" cy="975883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/>
          <p:cNvCxnSpPr>
            <a:stCxn id="64" idx="2"/>
            <a:endCxn id="76" idx="3"/>
          </p:cNvCxnSpPr>
          <p:nvPr/>
        </p:nvCxnSpPr>
        <p:spPr>
          <a:xfrm rot="5400000">
            <a:off x="3765000" y="3735289"/>
            <a:ext cx="1368567" cy="1930300"/>
          </a:xfrm>
          <a:prstGeom prst="bentConnector2">
            <a:avLst/>
          </a:prstGeom>
          <a:ln>
            <a:solidFill>
              <a:srgbClr val="00663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/>
          <p:cNvCxnSpPr>
            <a:stCxn id="64" idx="3"/>
            <a:endCxn id="71" idx="1"/>
          </p:cNvCxnSpPr>
          <p:nvPr/>
        </p:nvCxnSpPr>
        <p:spPr>
          <a:xfrm flipV="1">
            <a:off x="6191914" y="3861296"/>
            <a:ext cx="318682" cy="972"/>
          </a:xfrm>
          <a:prstGeom prst="straightConnector1">
            <a:avLst/>
          </a:prstGeom>
          <a:ln>
            <a:solidFill>
              <a:srgbClr val="143C7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>
            <a:stCxn id="62" idx="0"/>
            <a:endCxn id="71" idx="0"/>
          </p:cNvCxnSpPr>
          <p:nvPr/>
        </p:nvCxnSpPr>
        <p:spPr>
          <a:xfrm rot="16200000" flipH="1">
            <a:off x="4507204" y="926534"/>
            <a:ext cx="4437" cy="5557308"/>
          </a:xfrm>
          <a:prstGeom prst="bentConnector3">
            <a:avLst>
              <a:gd name="adj1" fmla="val -5152130"/>
            </a:avLst>
          </a:prstGeom>
          <a:ln>
            <a:solidFill>
              <a:srgbClr val="00663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feld 108"/>
          <p:cNvSpPr txBox="1"/>
          <p:nvPr/>
        </p:nvSpPr>
        <p:spPr>
          <a:xfrm>
            <a:off x="5031578" y="5475796"/>
            <a:ext cx="1165760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143C78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Wahlmänner</a:t>
            </a:r>
          </a:p>
        </p:txBody>
      </p:sp>
      <p:grpSp>
        <p:nvGrpSpPr>
          <p:cNvPr id="117" name="Gruppierung 116"/>
          <p:cNvGrpSpPr/>
          <p:nvPr/>
        </p:nvGrpSpPr>
        <p:grpSpPr>
          <a:xfrm>
            <a:off x="3484133" y="4015978"/>
            <a:ext cx="3804738" cy="1368744"/>
            <a:chOff x="3484133" y="4015978"/>
            <a:chExt cx="3804738" cy="1368744"/>
          </a:xfrm>
        </p:grpSpPr>
        <p:cxnSp>
          <p:nvCxnSpPr>
            <p:cNvPr id="96" name="Gerade Verbindung mit Pfeil 95"/>
            <p:cNvCxnSpPr>
              <a:endCxn id="76" idx="3"/>
            </p:cNvCxnSpPr>
            <p:nvPr/>
          </p:nvCxnSpPr>
          <p:spPr>
            <a:xfrm rot="10800000" flipV="1">
              <a:off x="3484133" y="4299789"/>
              <a:ext cx="3803944" cy="1084933"/>
            </a:xfrm>
            <a:prstGeom prst="bentConnector3">
              <a:avLst>
                <a:gd name="adj1" fmla="val 48998"/>
              </a:avLst>
            </a:prstGeom>
            <a:ln>
              <a:solidFill>
                <a:srgbClr val="00663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mit Pfeil 113"/>
            <p:cNvCxnSpPr>
              <a:endCxn id="71" idx="2"/>
            </p:cNvCxnSpPr>
            <p:nvPr/>
          </p:nvCxnSpPr>
          <p:spPr>
            <a:xfrm rot="5400000" flipH="1" flipV="1">
              <a:off x="7145774" y="4157487"/>
              <a:ext cx="284606" cy="1588"/>
            </a:xfrm>
            <a:prstGeom prst="straightConnector1">
              <a:avLst/>
            </a:prstGeom>
            <a:ln>
              <a:solidFill>
                <a:srgbClr val="006632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Gerade Verbindung mit Pfeil 98"/>
          <p:cNvCxnSpPr/>
          <p:nvPr/>
        </p:nvCxnSpPr>
        <p:spPr>
          <a:xfrm rot="5400000" flipH="1" flipV="1">
            <a:off x="5102658" y="4745979"/>
            <a:ext cx="1459635" cy="1"/>
          </a:xfrm>
          <a:prstGeom prst="bentConnector3">
            <a:avLst>
              <a:gd name="adj1" fmla="val 50000"/>
            </a:avLst>
          </a:prstGeom>
          <a:ln>
            <a:solidFill>
              <a:srgbClr val="66003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uppierung 141"/>
          <p:cNvGrpSpPr/>
          <p:nvPr/>
        </p:nvGrpSpPr>
        <p:grpSpPr>
          <a:xfrm>
            <a:off x="1149351" y="4003459"/>
            <a:ext cx="3882227" cy="1886804"/>
            <a:chOff x="1149351" y="4003459"/>
            <a:chExt cx="3882227" cy="1886804"/>
          </a:xfrm>
        </p:grpSpPr>
        <p:cxnSp>
          <p:nvCxnSpPr>
            <p:cNvPr id="122" name="Gerade Verbindung mit Pfeil 98"/>
            <p:cNvCxnSpPr>
              <a:stCxn id="61" idx="0"/>
              <a:endCxn id="109" idx="1"/>
            </p:cNvCxnSpPr>
            <p:nvPr/>
          </p:nvCxnSpPr>
          <p:spPr>
            <a:xfrm rot="5400000" flipH="1" flipV="1">
              <a:off x="4648703" y="5507388"/>
              <a:ext cx="260578" cy="505172"/>
            </a:xfrm>
            <a:prstGeom prst="bentConnector2">
              <a:avLst/>
            </a:prstGeom>
            <a:ln>
              <a:solidFill>
                <a:srgbClr val="66003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mit Pfeil 98"/>
            <p:cNvCxnSpPr/>
            <p:nvPr/>
          </p:nvCxnSpPr>
          <p:spPr>
            <a:xfrm rot="10800000">
              <a:off x="1149351" y="4003459"/>
              <a:ext cx="3368775" cy="1621364"/>
            </a:xfrm>
            <a:prstGeom prst="bentConnector3">
              <a:avLst>
                <a:gd name="adj1" fmla="val 99763"/>
              </a:avLst>
            </a:prstGeom>
            <a:ln>
              <a:solidFill>
                <a:srgbClr val="66003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uppierung 140"/>
          <p:cNvGrpSpPr/>
          <p:nvPr/>
        </p:nvGrpSpPr>
        <p:grpSpPr>
          <a:xfrm>
            <a:off x="6341533" y="5224774"/>
            <a:ext cx="211667" cy="665489"/>
            <a:chOff x="6341533" y="5224774"/>
            <a:chExt cx="211667" cy="665489"/>
          </a:xfrm>
        </p:grpSpPr>
        <p:cxnSp>
          <p:nvCxnSpPr>
            <p:cNvPr id="136" name="Gerade Verbindung mit Pfeil 98"/>
            <p:cNvCxnSpPr>
              <a:endCxn id="75" idx="1"/>
            </p:cNvCxnSpPr>
            <p:nvPr/>
          </p:nvCxnSpPr>
          <p:spPr>
            <a:xfrm rot="5400000" flipH="1" flipV="1">
              <a:off x="6298028" y="5635091"/>
              <a:ext cx="298678" cy="211666"/>
            </a:xfrm>
            <a:prstGeom prst="bentConnector2">
              <a:avLst/>
            </a:prstGeom>
            <a:ln>
              <a:solidFill>
                <a:srgbClr val="66003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mit Pfeil 98"/>
            <p:cNvCxnSpPr>
              <a:endCxn id="74" idx="1"/>
            </p:cNvCxnSpPr>
            <p:nvPr/>
          </p:nvCxnSpPr>
          <p:spPr>
            <a:xfrm rot="5400000" flipH="1" flipV="1">
              <a:off x="6266235" y="5300072"/>
              <a:ext cx="362263" cy="211667"/>
            </a:xfrm>
            <a:prstGeom prst="bentConnector2">
              <a:avLst/>
            </a:prstGeom>
            <a:ln>
              <a:solidFill>
                <a:srgbClr val="66003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ild 5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022350"/>
            <a:ext cx="8229601" cy="5043949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Bill of Rights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Freihandform 5"/>
          <p:cNvSpPr/>
          <p:nvPr/>
        </p:nvSpPr>
        <p:spPr>
          <a:xfrm>
            <a:off x="1123950" y="1033773"/>
            <a:ext cx="1244600" cy="2832100"/>
          </a:xfrm>
          <a:custGeom>
            <a:avLst/>
            <a:gdLst>
              <a:gd name="connsiteX0" fmla="*/ 0 w 1244600"/>
              <a:gd name="connsiteY0" fmla="*/ 0 h 2832100"/>
              <a:gd name="connsiteX1" fmla="*/ 12700 w 1244600"/>
              <a:gd name="connsiteY1" fmla="*/ 44450 h 2832100"/>
              <a:gd name="connsiteX2" fmla="*/ 101600 w 1244600"/>
              <a:gd name="connsiteY2" fmla="*/ 152400 h 2832100"/>
              <a:gd name="connsiteX3" fmla="*/ 127000 w 1244600"/>
              <a:gd name="connsiteY3" fmla="*/ 171450 h 2832100"/>
              <a:gd name="connsiteX4" fmla="*/ 304800 w 1244600"/>
              <a:gd name="connsiteY4" fmla="*/ 247650 h 2832100"/>
              <a:gd name="connsiteX5" fmla="*/ 438150 w 1244600"/>
              <a:gd name="connsiteY5" fmla="*/ 393700 h 2832100"/>
              <a:gd name="connsiteX6" fmla="*/ 584200 w 1244600"/>
              <a:gd name="connsiteY6" fmla="*/ 533400 h 2832100"/>
              <a:gd name="connsiteX7" fmla="*/ 520700 w 1244600"/>
              <a:gd name="connsiteY7" fmla="*/ 666750 h 2832100"/>
              <a:gd name="connsiteX8" fmla="*/ 552450 w 1244600"/>
              <a:gd name="connsiteY8" fmla="*/ 800100 h 2832100"/>
              <a:gd name="connsiteX9" fmla="*/ 609600 w 1244600"/>
              <a:gd name="connsiteY9" fmla="*/ 901700 h 2832100"/>
              <a:gd name="connsiteX10" fmla="*/ 647700 w 1244600"/>
              <a:gd name="connsiteY10" fmla="*/ 1009650 h 2832100"/>
              <a:gd name="connsiteX11" fmla="*/ 723900 w 1244600"/>
              <a:gd name="connsiteY11" fmla="*/ 1054100 h 2832100"/>
              <a:gd name="connsiteX12" fmla="*/ 800100 w 1244600"/>
              <a:gd name="connsiteY12" fmla="*/ 1104900 h 2832100"/>
              <a:gd name="connsiteX13" fmla="*/ 831850 w 1244600"/>
              <a:gd name="connsiteY13" fmla="*/ 1162050 h 2832100"/>
              <a:gd name="connsiteX14" fmla="*/ 946150 w 1244600"/>
              <a:gd name="connsiteY14" fmla="*/ 1238250 h 2832100"/>
              <a:gd name="connsiteX15" fmla="*/ 952500 w 1244600"/>
              <a:gd name="connsiteY15" fmla="*/ 1339850 h 2832100"/>
              <a:gd name="connsiteX16" fmla="*/ 990600 w 1244600"/>
              <a:gd name="connsiteY16" fmla="*/ 1403350 h 2832100"/>
              <a:gd name="connsiteX17" fmla="*/ 971550 w 1244600"/>
              <a:gd name="connsiteY17" fmla="*/ 1460500 h 2832100"/>
              <a:gd name="connsiteX18" fmla="*/ 971550 w 1244600"/>
              <a:gd name="connsiteY18" fmla="*/ 1511300 h 2832100"/>
              <a:gd name="connsiteX19" fmla="*/ 990600 w 1244600"/>
              <a:gd name="connsiteY19" fmla="*/ 1562100 h 2832100"/>
              <a:gd name="connsiteX20" fmla="*/ 1041400 w 1244600"/>
              <a:gd name="connsiteY20" fmla="*/ 1581150 h 2832100"/>
              <a:gd name="connsiteX21" fmla="*/ 1073150 w 1244600"/>
              <a:gd name="connsiteY21" fmla="*/ 1638300 h 2832100"/>
              <a:gd name="connsiteX22" fmla="*/ 1117600 w 1244600"/>
              <a:gd name="connsiteY22" fmla="*/ 1689100 h 2832100"/>
              <a:gd name="connsiteX23" fmla="*/ 1168400 w 1244600"/>
              <a:gd name="connsiteY23" fmla="*/ 1727200 h 2832100"/>
              <a:gd name="connsiteX24" fmla="*/ 1155700 w 1244600"/>
              <a:gd name="connsiteY24" fmla="*/ 1797050 h 2832100"/>
              <a:gd name="connsiteX25" fmla="*/ 1117600 w 1244600"/>
              <a:gd name="connsiteY25" fmla="*/ 1879600 h 2832100"/>
              <a:gd name="connsiteX26" fmla="*/ 1003300 w 1244600"/>
              <a:gd name="connsiteY26" fmla="*/ 1917700 h 2832100"/>
              <a:gd name="connsiteX27" fmla="*/ 965200 w 1244600"/>
              <a:gd name="connsiteY27" fmla="*/ 1974850 h 2832100"/>
              <a:gd name="connsiteX28" fmla="*/ 990600 w 1244600"/>
              <a:gd name="connsiteY28" fmla="*/ 2044700 h 2832100"/>
              <a:gd name="connsiteX29" fmla="*/ 958850 w 1244600"/>
              <a:gd name="connsiteY29" fmla="*/ 2120900 h 2832100"/>
              <a:gd name="connsiteX30" fmla="*/ 920750 w 1244600"/>
              <a:gd name="connsiteY30" fmla="*/ 2146300 h 2832100"/>
              <a:gd name="connsiteX31" fmla="*/ 895350 w 1244600"/>
              <a:gd name="connsiteY31" fmla="*/ 2209800 h 2832100"/>
              <a:gd name="connsiteX32" fmla="*/ 895350 w 1244600"/>
              <a:gd name="connsiteY32" fmla="*/ 2273300 h 2832100"/>
              <a:gd name="connsiteX33" fmla="*/ 920750 w 1244600"/>
              <a:gd name="connsiteY33" fmla="*/ 2381250 h 2832100"/>
              <a:gd name="connsiteX34" fmla="*/ 1035050 w 1244600"/>
              <a:gd name="connsiteY34" fmla="*/ 2482850 h 2832100"/>
              <a:gd name="connsiteX35" fmla="*/ 1117600 w 1244600"/>
              <a:gd name="connsiteY35" fmla="*/ 2571750 h 2832100"/>
              <a:gd name="connsiteX36" fmla="*/ 1174750 w 1244600"/>
              <a:gd name="connsiteY36" fmla="*/ 2578100 h 2832100"/>
              <a:gd name="connsiteX37" fmla="*/ 1155700 w 1244600"/>
              <a:gd name="connsiteY37" fmla="*/ 2641600 h 2832100"/>
              <a:gd name="connsiteX38" fmla="*/ 1123950 w 1244600"/>
              <a:gd name="connsiteY38" fmla="*/ 2736850 h 2832100"/>
              <a:gd name="connsiteX39" fmla="*/ 1123950 w 1244600"/>
              <a:gd name="connsiteY39" fmla="*/ 2736850 h 2832100"/>
              <a:gd name="connsiteX40" fmla="*/ 1206500 w 1244600"/>
              <a:gd name="connsiteY40" fmla="*/ 2825750 h 2832100"/>
              <a:gd name="connsiteX41" fmla="*/ 1206500 w 1244600"/>
              <a:gd name="connsiteY41" fmla="*/ 2825750 h 2832100"/>
              <a:gd name="connsiteX42" fmla="*/ 1244600 w 1244600"/>
              <a:gd name="connsiteY42" fmla="*/ 28321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44600" h="2832100">
                <a:moveTo>
                  <a:pt x="0" y="0"/>
                </a:moveTo>
                <a:lnTo>
                  <a:pt x="12700" y="44450"/>
                </a:lnTo>
                <a:cubicBezTo>
                  <a:pt x="42333" y="80433"/>
                  <a:pt x="70416" y="117752"/>
                  <a:pt x="101600" y="152400"/>
                </a:cubicBezTo>
                <a:cubicBezTo>
                  <a:pt x="108680" y="160267"/>
                  <a:pt x="127000" y="171450"/>
                  <a:pt x="127000" y="171450"/>
                </a:cubicBezTo>
                <a:lnTo>
                  <a:pt x="304800" y="247650"/>
                </a:lnTo>
                <a:lnTo>
                  <a:pt x="438150" y="393700"/>
                </a:lnTo>
                <a:lnTo>
                  <a:pt x="584200" y="533400"/>
                </a:lnTo>
                <a:cubicBezTo>
                  <a:pt x="519753" y="662293"/>
                  <a:pt x="520700" y="613070"/>
                  <a:pt x="520700" y="666750"/>
                </a:cubicBezTo>
                <a:lnTo>
                  <a:pt x="552450" y="800100"/>
                </a:lnTo>
                <a:lnTo>
                  <a:pt x="609600" y="901700"/>
                </a:lnTo>
                <a:lnTo>
                  <a:pt x="647700" y="1009650"/>
                </a:lnTo>
                <a:cubicBezTo>
                  <a:pt x="719336" y="1055236"/>
                  <a:pt x="689952" y="1054100"/>
                  <a:pt x="723900" y="1054100"/>
                </a:cubicBezTo>
                <a:lnTo>
                  <a:pt x="800100" y="1104900"/>
                </a:lnTo>
                <a:cubicBezTo>
                  <a:pt x="832972" y="1157495"/>
                  <a:pt x="831850" y="1135731"/>
                  <a:pt x="831850" y="1162050"/>
                </a:cubicBezTo>
                <a:lnTo>
                  <a:pt x="946150" y="1238250"/>
                </a:lnTo>
                <a:lnTo>
                  <a:pt x="952500" y="1339850"/>
                </a:lnTo>
                <a:lnTo>
                  <a:pt x="990600" y="1403350"/>
                </a:lnTo>
                <a:cubicBezTo>
                  <a:pt x="970807" y="1456132"/>
                  <a:pt x="971550" y="1436065"/>
                  <a:pt x="971550" y="1460500"/>
                </a:cubicBezTo>
                <a:lnTo>
                  <a:pt x="971550" y="1511300"/>
                </a:lnTo>
                <a:cubicBezTo>
                  <a:pt x="984763" y="1564153"/>
                  <a:pt x="966796" y="1562100"/>
                  <a:pt x="990600" y="1562100"/>
                </a:cubicBezTo>
                <a:lnTo>
                  <a:pt x="1041400" y="1581150"/>
                </a:lnTo>
                <a:lnTo>
                  <a:pt x="1073150" y="1638300"/>
                </a:lnTo>
                <a:lnTo>
                  <a:pt x="1117600" y="1689100"/>
                </a:lnTo>
                <a:lnTo>
                  <a:pt x="1168400" y="1727200"/>
                </a:lnTo>
                <a:lnTo>
                  <a:pt x="1155700" y="1797050"/>
                </a:lnTo>
                <a:lnTo>
                  <a:pt x="1117600" y="1879600"/>
                </a:lnTo>
                <a:lnTo>
                  <a:pt x="1003300" y="1917700"/>
                </a:lnTo>
                <a:lnTo>
                  <a:pt x="965200" y="1974850"/>
                </a:lnTo>
                <a:lnTo>
                  <a:pt x="990600" y="2044700"/>
                </a:lnTo>
                <a:lnTo>
                  <a:pt x="958850" y="2120900"/>
                </a:lnTo>
                <a:lnTo>
                  <a:pt x="920750" y="2146300"/>
                </a:lnTo>
                <a:cubicBezTo>
                  <a:pt x="893457" y="2200886"/>
                  <a:pt x="895350" y="2178168"/>
                  <a:pt x="895350" y="2209800"/>
                </a:cubicBezTo>
                <a:lnTo>
                  <a:pt x="895350" y="2273300"/>
                </a:lnTo>
                <a:lnTo>
                  <a:pt x="920750" y="2381250"/>
                </a:lnTo>
                <a:lnTo>
                  <a:pt x="1035050" y="2482850"/>
                </a:lnTo>
                <a:lnTo>
                  <a:pt x="1117600" y="2571750"/>
                </a:lnTo>
                <a:lnTo>
                  <a:pt x="1174750" y="2578100"/>
                </a:lnTo>
                <a:lnTo>
                  <a:pt x="1155700" y="2641600"/>
                </a:lnTo>
                <a:lnTo>
                  <a:pt x="1123950" y="2736850"/>
                </a:lnTo>
                <a:lnTo>
                  <a:pt x="1123950" y="2736850"/>
                </a:lnTo>
                <a:lnTo>
                  <a:pt x="1206500" y="2825750"/>
                </a:lnTo>
                <a:lnTo>
                  <a:pt x="1206500" y="2825750"/>
                </a:lnTo>
                <a:lnTo>
                  <a:pt x="1244600" y="283210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2000250" y="3872223"/>
            <a:ext cx="508000" cy="1670050"/>
          </a:xfrm>
          <a:custGeom>
            <a:avLst/>
            <a:gdLst>
              <a:gd name="connsiteX0" fmla="*/ 368300 w 508000"/>
              <a:gd name="connsiteY0" fmla="*/ 0 h 1670050"/>
              <a:gd name="connsiteX1" fmla="*/ 406400 w 508000"/>
              <a:gd name="connsiteY1" fmla="*/ 38100 h 1670050"/>
              <a:gd name="connsiteX2" fmla="*/ 444500 w 508000"/>
              <a:gd name="connsiteY2" fmla="*/ 95250 h 1670050"/>
              <a:gd name="connsiteX3" fmla="*/ 419100 w 508000"/>
              <a:gd name="connsiteY3" fmla="*/ 152400 h 1670050"/>
              <a:gd name="connsiteX4" fmla="*/ 450850 w 508000"/>
              <a:gd name="connsiteY4" fmla="*/ 222250 h 1670050"/>
              <a:gd name="connsiteX5" fmla="*/ 508000 w 508000"/>
              <a:gd name="connsiteY5" fmla="*/ 247650 h 1670050"/>
              <a:gd name="connsiteX6" fmla="*/ 482600 w 508000"/>
              <a:gd name="connsiteY6" fmla="*/ 317500 h 1670050"/>
              <a:gd name="connsiteX7" fmla="*/ 450850 w 508000"/>
              <a:gd name="connsiteY7" fmla="*/ 342900 h 1670050"/>
              <a:gd name="connsiteX8" fmla="*/ 412750 w 508000"/>
              <a:gd name="connsiteY8" fmla="*/ 342900 h 1670050"/>
              <a:gd name="connsiteX9" fmla="*/ 412750 w 508000"/>
              <a:gd name="connsiteY9" fmla="*/ 342900 h 1670050"/>
              <a:gd name="connsiteX10" fmla="*/ 393700 w 508000"/>
              <a:gd name="connsiteY10" fmla="*/ 400050 h 1670050"/>
              <a:gd name="connsiteX11" fmla="*/ 393700 w 508000"/>
              <a:gd name="connsiteY11" fmla="*/ 438150 h 1670050"/>
              <a:gd name="connsiteX12" fmla="*/ 393700 w 508000"/>
              <a:gd name="connsiteY12" fmla="*/ 438150 h 1670050"/>
              <a:gd name="connsiteX13" fmla="*/ 393700 w 508000"/>
              <a:gd name="connsiteY13" fmla="*/ 488950 h 1670050"/>
              <a:gd name="connsiteX14" fmla="*/ 393700 w 508000"/>
              <a:gd name="connsiteY14" fmla="*/ 488950 h 1670050"/>
              <a:gd name="connsiteX15" fmla="*/ 342900 w 508000"/>
              <a:gd name="connsiteY15" fmla="*/ 520700 h 1670050"/>
              <a:gd name="connsiteX16" fmla="*/ 342900 w 508000"/>
              <a:gd name="connsiteY16" fmla="*/ 565150 h 1670050"/>
              <a:gd name="connsiteX17" fmla="*/ 342900 w 508000"/>
              <a:gd name="connsiteY17" fmla="*/ 565150 h 1670050"/>
              <a:gd name="connsiteX18" fmla="*/ 292100 w 508000"/>
              <a:gd name="connsiteY18" fmla="*/ 622300 h 1670050"/>
              <a:gd name="connsiteX19" fmla="*/ 311150 w 508000"/>
              <a:gd name="connsiteY19" fmla="*/ 673100 h 1670050"/>
              <a:gd name="connsiteX20" fmla="*/ 273050 w 508000"/>
              <a:gd name="connsiteY20" fmla="*/ 711200 h 1670050"/>
              <a:gd name="connsiteX21" fmla="*/ 241300 w 508000"/>
              <a:gd name="connsiteY21" fmla="*/ 755650 h 1670050"/>
              <a:gd name="connsiteX22" fmla="*/ 241300 w 508000"/>
              <a:gd name="connsiteY22" fmla="*/ 755650 h 1670050"/>
              <a:gd name="connsiteX23" fmla="*/ 203200 w 508000"/>
              <a:gd name="connsiteY23" fmla="*/ 850900 h 1670050"/>
              <a:gd name="connsiteX24" fmla="*/ 152400 w 508000"/>
              <a:gd name="connsiteY24" fmla="*/ 895350 h 1670050"/>
              <a:gd name="connsiteX25" fmla="*/ 139700 w 508000"/>
              <a:gd name="connsiteY25" fmla="*/ 939800 h 1670050"/>
              <a:gd name="connsiteX26" fmla="*/ 101600 w 508000"/>
              <a:gd name="connsiteY26" fmla="*/ 977900 h 1670050"/>
              <a:gd name="connsiteX27" fmla="*/ 88900 w 508000"/>
              <a:gd name="connsiteY27" fmla="*/ 1079500 h 1670050"/>
              <a:gd name="connsiteX28" fmla="*/ 114300 w 508000"/>
              <a:gd name="connsiteY28" fmla="*/ 1136650 h 1670050"/>
              <a:gd name="connsiteX29" fmla="*/ 76200 w 508000"/>
              <a:gd name="connsiteY29" fmla="*/ 1187450 h 1670050"/>
              <a:gd name="connsiteX30" fmla="*/ 101600 w 508000"/>
              <a:gd name="connsiteY30" fmla="*/ 1244600 h 1670050"/>
              <a:gd name="connsiteX31" fmla="*/ 101600 w 508000"/>
              <a:gd name="connsiteY31" fmla="*/ 1244600 h 1670050"/>
              <a:gd name="connsiteX32" fmla="*/ 127000 w 508000"/>
              <a:gd name="connsiteY32" fmla="*/ 1327150 h 1670050"/>
              <a:gd name="connsiteX33" fmla="*/ 127000 w 508000"/>
              <a:gd name="connsiteY33" fmla="*/ 1327150 h 1670050"/>
              <a:gd name="connsiteX34" fmla="*/ 95250 w 508000"/>
              <a:gd name="connsiteY34" fmla="*/ 1390650 h 1670050"/>
              <a:gd name="connsiteX35" fmla="*/ 95250 w 508000"/>
              <a:gd name="connsiteY35" fmla="*/ 1435100 h 1670050"/>
              <a:gd name="connsiteX36" fmla="*/ 38100 w 508000"/>
              <a:gd name="connsiteY36" fmla="*/ 1511300 h 1670050"/>
              <a:gd name="connsiteX37" fmla="*/ 38100 w 508000"/>
              <a:gd name="connsiteY37" fmla="*/ 1562100 h 1670050"/>
              <a:gd name="connsiteX38" fmla="*/ 12700 w 508000"/>
              <a:gd name="connsiteY38" fmla="*/ 1600200 h 1670050"/>
              <a:gd name="connsiteX39" fmla="*/ 0 w 508000"/>
              <a:gd name="connsiteY39" fmla="*/ 1670050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8000" h="1670050">
                <a:moveTo>
                  <a:pt x="368300" y="0"/>
                </a:moveTo>
                <a:lnTo>
                  <a:pt x="406400" y="38100"/>
                </a:lnTo>
                <a:lnTo>
                  <a:pt x="444500" y="95250"/>
                </a:lnTo>
                <a:lnTo>
                  <a:pt x="419100" y="152400"/>
                </a:lnTo>
                <a:lnTo>
                  <a:pt x="450850" y="222250"/>
                </a:lnTo>
                <a:lnTo>
                  <a:pt x="508000" y="247650"/>
                </a:lnTo>
                <a:lnTo>
                  <a:pt x="482600" y="317500"/>
                </a:lnTo>
                <a:lnTo>
                  <a:pt x="450850" y="342900"/>
                </a:lnTo>
                <a:lnTo>
                  <a:pt x="412750" y="342900"/>
                </a:lnTo>
                <a:lnTo>
                  <a:pt x="412750" y="342900"/>
                </a:lnTo>
                <a:lnTo>
                  <a:pt x="393700" y="400050"/>
                </a:lnTo>
                <a:lnTo>
                  <a:pt x="393700" y="438150"/>
                </a:lnTo>
                <a:lnTo>
                  <a:pt x="393700" y="438150"/>
                </a:lnTo>
                <a:lnTo>
                  <a:pt x="393700" y="488950"/>
                </a:lnTo>
                <a:lnTo>
                  <a:pt x="393700" y="488950"/>
                </a:lnTo>
                <a:lnTo>
                  <a:pt x="342900" y="520700"/>
                </a:lnTo>
                <a:lnTo>
                  <a:pt x="342900" y="565150"/>
                </a:lnTo>
                <a:lnTo>
                  <a:pt x="342900" y="565150"/>
                </a:lnTo>
                <a:lnTo>
                  <a:pt x="292100" y="622300"/>
                </a:lnTo>
                <a:lnTo>
                  <a:pt x="311150" y="673100"/>
                </a:lnTo>
                <a:lnTo>
                  <a:pt x="273050" y="711200"/>
                </a:lnTo>
                <a:lnTo>
                  <a:pt x="241300" y="755650"/>
                </a:lnTo>
                <a:lnTo>
                  <a:pt x="241300" y="755650"/>
                </a:lnTo>
                <a:lnTo>
                  <a:pt x="203200" y="850900"/>
                </a:lnTo>
                <a:lnTo>
                  <a:pt x="152400" y="895350"/>
                </a:lnTo>
                <a:lnTo>
                  <a:pt x="139700" y="939800"/>
                </a:lnTo>
                <a:lnTo>
                  <a:pt x="101600" y="977900"/>
                </a:lnTo>
                <a:cubicBezTo>
                  <a:pt x="88301" y="1070991"/>
                  <a:pt x="88900" y="1036866"/>
                  <a:pt x="88900" y="1079500"/>
                </a:cubicBezTo>
                <a:lnTo>
                  <a:pt x="114300" y="1136650"/>
                </a:lnTo>
                <a:lnTo>
                  <a:pt x="76200" y="1187450"/>
                </a:lnTo>
                <a:cubicBezTo>
                  <a:pt x="102547" y="1240143"/>
                  <a:pt x="101600" y="1219318"/>
                  <a:pt x="101600" y="1244600"/>
                </a:cubicBezTo>
                <a:lnTo>
                  <a:pt x="101600" y="1244600"/>
                </a:lnTo>
                <a:lnTo>
                  <a:pt x="127000" y="1327150"/>
                </a:lnTo>
                <a:lnTo>
                  <a:pt x="127000" y="1327150"/>
                </a:lnTo>
                <a:lnTo>
                  <a:pt x="95250" y="1390650"/>
                </a:lnTo>
                <a:lnTo>
                  <a:pt x="95250" y="1435100"/>
                </a:lnTo>
                <a:lnTo>
                  <a:pt x="38100" y="1511300"/>
                </a:lnTo>
                <a:lnTo>
                  <a:pt x="38100" y="1562100"/>
                </a:lnTo>
                <a:lnTo>
                  <a:pt x="12700" y="1600200"/>
                </a:lnTo>
                <a:lnTo>
                  <a:pt x="0" y="16700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2000250" y="5548623"/>
            <a:ext cx="2025650" cy="146050"/>
          </a:xfrm>
          <a:custGeom>
            <a:avLst/>
            <a:gdLst>
              <a:gd name="connsiteX0" fmla="*/ 0 w 2051050"/>
              <a:gd name="connsiteY0" fmla="*/ 0 h 146050"/>
              <a:gd name="connsiteX1" fmla="*/ 1333500 w 2051050"/>
              <a:gd name="connsiteY1" fmla="*/ 0 h 146050"/>
              <a:gd name="connsiteX2" fmla="*/ 1358900 w 2051050"/>
              <a:gd name="connsiteY2" fmla="*/ 63500 h 146050"/>
              <a:gd name="connsiteX3" fmla="*/ 1892300 w 2051050"/>
              <a:gd name="connsiteY3" fmla="*/ 95250 h 146050"/>
              <a:gd name="connsiteX4" fmla="*/ 1905000 w 2051050"/>
              <a:gd name="connsiteY4" fmla="*/ 146050 h 146050"/>
              <a:gd name="connsiteX5" fmla="*/ 1949450 w 2051050"/>
              <a:gd name="connsiteY5" fmla="*/ 88900 h 146050"/>
              <a:gd name="connsiteX6" fmla="*/ 2012950 w 2051050"/>
              <a:gd name="connsiteY6" fmla="*/ 88900 h 146050"/>
              <a:gd name="connsiteX7" fmla="*/ 2012950 w 2051050"/>
              <a:gd name="connsiteY7" fmla="*/ 88900 h 146050"/>
              <a:gd name="connsiteX8" fmla="*/ 2051050 w 2051050"/>
              <a:gd name="connsiteY8" fmla="*/ 825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1050" h="146050">
                <a:moveTo>
                  <a:pt x="0" y="0"/>
                </a:moveTo>
                <a:lnTo>
                  <a:pt x="1333500" y="0"/>
                </a:lnTo>
                <a:lnTo>
                  <a:pt x="1358900" y="63500"/>
                </a:lnTo>
                <a:lnTo>
                  <a:pt x="1892300" y="95250"/>
                </a:lnTo>
                <a:lnTo>
                  <a:pt x="1905000" y="146050"/>
                </a:lnTo>
                <a:lnTo>
                  <a:pt x="1949450" y="88900"/>
                </a:lnTo>
                <a:lnTo>
                  <a:pt x="2012950" y="88900"/>
                </a:lnTo>
                <a:lnTo>
                  <a:pt x="2012950" y="88900"/>
                </a:lnTo>
                <a:lnTo>
                  <a:pt x="2051050" y="825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2736850" y="1033773"/>
            <a:ext cx="4229100" cy="1836489"/>
          </a:xfrm>
          <a:custGeom>
            <a:avLst/>
            <a:gdLst>
              <a:gd name="connsiteX0" fmla="*/ 4229100 w 4229100"/>
              <a:gd name="connsiteY0" fmla="*/ 977900 h 1836489"/>
              <a:gd name="connsiteX1" fmla="*/ 4229100 w 4229100"/>
              <a:gd name="connsiteY1" fmla="*/ 933450 h 1836489"/>
              <a:gd name="connsiteX2" fmla="*/ 4152900 w 4229100"/>
              <a:gd name="connsiteY2" fmla="*/ 869950 h 1836489"/>
              <a:gd name="connsiteX3" fmla="*/ 4152900 w 4229100"/>
              <a:gd name="connsiteY3" fmla="*/ 869950 h 1836489"/>
              <a:gd name="connsiteX4" fmla="*/ 4114800 w 4229100"/>
              <a:gd name="connsiteY4" fmla="*/ 844550 h 1836489"/>
              <a:gd name="connsiteX5" fmla="*/ 4121150 w 4229100"/>
              <a:gd name="connsiteY5" fmla="*/ 800100 h 1836489"/>
              <a:gd name="connsiteX6" fmla="*/ 4121150 w 4229100"/>
              <a:gd name="connsiteY6" fmla="*/ 762000 h 1836489"/>
              <a:gd name="connsiteX7" fmla="*/ 4121150 w 4229100"/>
              <a:gd name="connsiteY7" fmla="*/ 762000 h 1836489"/>
              <a:gd name="connsiteX8" fmla="*/ 4051300 w 4229100"/>
              <a:gd name="connsiteY8" fmla="*/ 704850 h 1836489"/>
              <a:gd name="connsiteX9" fmla="*/ 4051300 w 4229100"/>
              <a:gd name="connsiteY9" fmla="*/ 666750 h 1836489"/>
              <a:gd name="connsiteX10" fmla="*/ 4051300 w 4229100"/>
              <a:gd name="connsiteY10" fmla="*/ 622300 h 1836489"/>
              <a:gd name="connsiteX11" fmla="*/ 4044950 w 4229100"/>
              <a:gd name="connsiteY11" fmla="*/ 304800 h 1836489"/>
              <a:gd name="connsiteX12" fmla="*/ 3949700 w 4229100"/>
              <a:gd name="connsiteY12" fmla="*/ 234950 h 1836489"/>
              <a:gd name="connsiteX13" fmla="*/ 3949700 w 4229100"/>
              <a:gd name="connsiteY13" fmla="*/ 234950 h 1836489"/>
              <a:gd name="connsiteX14" fmla="*/ 3873500 w 4229100"/>
              <a:gd name="connsiteY14" fmla="*/ 260350 h 1836489"/>
              <a:gd name="connsiteX15" fmla="*/ 3822700 w 4229100"/>
              <a:gd name="connsiteY15" fmla="*/ 292100 h 1836489"/>
              <a:gd name="connsiteX16" fmla="*/ 3797300 w 4229100"/>
              <a:gd name="connsiteY16" fmla="*/ 260350 h 1836489"/>
              <a:gd name="connsiteX17" fmla="*/ 3790950 w 4229100"/>
              <a:gd name="connsiteY17" fmla="*/ 203200 h 1836489"/>
              <a:gd name="connsiteX18" fmla="*/ 3790950 w 4229100"/>
              <a:gd name="connsiteY18" fmla="*/ 203200 h 1836489"/>
              <a:gd name="connsiteX19" fmla="*/ 3594100 w 4229100"/>
              <a:gd name="connsiteY19" fmla="*/ 425450 h 1836489"/>
              <a:gd name="connsiteX20" fmla="*/ 3594100 w 4229100"/>
              <a:gd name="connsiteY20" fmla="*/ 508000 h 1836489"/>
              <a:gd name="connsiteX21" fmla="*/ 3543300 w 4229100"/>
              <a:gd name="connsiteY21" fmla="*/ 558800 h 1836489"/>
              <a:gd name="connsiteX22" fmla="*/ 3556000 w 4229100"/>
              <a:gd name="connsiteY22" fmla="*/ 596900 h 1836489"/>
              <a:gd name="connsiteX23" fmla="*/ 3556000 w 4229100"/>
              <a:gd name="connsiteY23" fmla="*/ 654050 h 1836489"/>
              <a:gd name="connsiteX24" fmla="*/ 3530600 w 4229100"/>
              <a:gd name="connsiteY24" fmla="*/ 692150 h 1836489"/>
              <a:gd name="connsiteX25" fmla="*/ 3467100 w 4229100"/>
              <a:gd name="connsiteY25" fmla="*/ 755650 h 1836489"/>
              <a:gd name="connsiteX26" fmla="*/ 3479800 w 4229100"/>
              <a:gd name="connsiteY26" fmla="*/ 806450 h 1836489"/>
              <a:gd name="connsiteX27" fmla="*/ 3479800 w 4229100"/>
              <a:gd name="connsiteY27" fmla="*/ 806450 h 1836489"/>
              <a:gd name="connsiteX28" fmla="*/ 3435350 w 4229100"/>
              <a:gd name="connsiteY28" fmla="*/ 850900 h 1836489"/>
              <a:gd name="connsiteX29" fmla="*/ 3403600 w 4229100"/>
              <a:gd name="connsiteY29" fmla="*/ 831850 h 1836489"/>
              <a:gd name="connsiteX30" fmla="*/ 3359150 w 4229100"/>
              <a:gd name="connsiteY30" fmla="*/ 831850 h 1836489"/>
              <a:gd name="connsiteX31" fmla="*/ 3308350 w 4229100"/>
              <a:gd name="connsiteY31" fmla="*/ 831850 h 1836489"/>
              <a:gd name="connsiteX32" fmla="*/ 3054350 w 4229100"/>
              <a:gd name="connsiteY32" fmla="*/ 914400 h 1836489"/>
              <a:gd name="connsiteX33" fmla="*/ 2622550 w 4229100"/>
              <a:gd name="connsiteY33" fmla="*/ 914400 h 1836489"/>
              <a:gd name="connsiteX34" fmla="*/ 2527300 w 4229100"/>
              <a:gd name="connsiteY34" fmla="*/ 984250 h 1836489"/>
              <a:gd name="connsiteX35" fmla="*/ 2425700 w 4229100"/>
              <a:gd name="connsiteY35" fmla="*/ 1104900 h 1836489"/>
              <a:gd name="connsiteX36" fmla="*/ 2311400 w 4229100"/>
              <a:gd name="connsiteY36" fmla="*/ 1155700 h 1836489"/>
              <a:gd name="connsiteX37" fmla="*/ 2235200 w 4229100"/>
              <a:gd name="connsiteY37" fmla="*/ 1301750 h 1836489"/>
              <a:gd name="connsiteX38" fmla="*/ 1854200 w 4229100"/>
              <a:gd name="connsiteY38" fmla="*/ 1295400 h 1836489"/>
              <a:gd name="connsiteX39" fmla="*/ 1746250 w 4229100"/>
              <a:gd name="connsiteY39" fmla="*/ 1339850 h 1836489"/>
              <a:gd name="connsiteX40" fmla="*/ 1790700 w 4229100"/>
              <a:gd name="connsiteY40" fmla="*/ 1397000 h 1836489"/>
              <a:gd name="connsiteX41" fmla="*/ 1790700 w 4229100"/>
              <a:gd name="connsiteY41" fmla="*/ 1454150 h 1836489"/>
              <a:gd name="connsiteX42" fmla="*/ 1797050 w 4229100"/>
              <a:gd name="connsiteY42" fmla="*/ 1511300 h 1836489"/>
              <a:gd name="connsiteX43" fmla="*/ 1612900 w 4229100"/>
              <a:gd name="connsiteY43" fmla="*/ 1619250 h 1836489"/>
              <a:gd name="connsiteX44" fmla="*/ 1339850 w 4229100"/>
              <a:gd name="connsiteY44" fmla="*/ 1695450 h 1836489"/>
              <a:gd name="connsiteX45" fmla="*/ 1168400 w 4229100"/>
              <a:gd name="connsiteY45" fmla="*/ 1797050 h 1836489"/>
              <a:gd name="connsiteX46" fmla="*/ 1041400 w 4229100"/>
              <a:gd name="connsiteY46" fmla="*/ 1835150 h 1836489"/>
              <a:gd name="connsiteX47" fmla="*/ 984250 w 4229100"/>
              <a:gd name="connsiteY47" fmla="*/ 1803400 h 1836489"/>
              <a:gd name="connsiteX48" fmla="*/ 965200 w 4229100"/>
              <a:gd name="connsiteY48" fmla="*/ 1739900 h 1836489"/>
              <a:gd name="connsiteX49" fmla="*/ 977900 w 4229100"/>
              <a:gd name="connsiteY49" fmla="*/ 1676400 h 1836489"/>
              <a:gd name="connsiteX50" fmla="*/ 1035050 w 4229100"/>
              <a:gd name="connsiteY50" fmla="*/ 1625600 h 1836489"/>
              <a:gd name="connsiteX51" fmla="*/ 1060450 w 4229100"/>
              <a:gd name="connsiteY51" fmla="*/ 1574800 h 1836489"/>
              <a:gd name="connsiteX52" fmla="*/ 1098550 w 4229100"/>
              <a:gd name="connsiteY52" fmla="*/ 1517650 h 1836489"/>
              <a:gd name="connsiteX53" fmla="*/ 1168400 w 4229100"/>
              <a:gd name="connsiteY53" fmla="*/ 1320800 h 1836489"/>
              <a:gd name="connsiteX54" fmla="*/ 1085850 w 4229100"/>
              <a:gd name="connsiteY54" fmla="*/ 812800 h 1836489"/>
              <a:gd name="connsiteX55" fmla="*/ 876300 w 4229100"/>
              <a:gd name="connsiteY55" fmla="*/ 679450 h 1836489"/>
              <a:gd name="connsiteX56" fmla="*/ 908050 w 4229100"/>
              <a:gd name="connsiteY56" fmla="*/ 628650 h 1836489"/>
              <a:gd name="connsiteX57" fmla="*/ 876300 w 4229100"/>
              <a:gd name="connsiteY57" fmla="*/ 596900 h 1836489"/>
              <a:gd name="connsiteX58" fmla="*/ 831850 w 4229100"/>
              <a:gd name="connsiteY58" fmla="*/ 584200 h 1836489"/>
              <a:gd name="connsiteX59" fmla="*/ 793750 w 4229100"/>
              <a:gd name="connsiteY59" fmla="*/ 609600 h 1836489"/>
              <a:gd name="connsiteX60" fmla="*/ 749300 w 4229100"/>
              <a:gd name="connsiteY60" fmla="*/ 552450 h 1836489"/>
              <a:gd name="connsiteX61" fmla="*/ 749300 w 4229100"/>
              <a:gd name="connsiteY61" fmla="*/ 476250 h 1836489"/>
              <a:gd name="connsiteX62" fmla="*/ 666750 w 4229100"/>
              <a:gd name="connsiteY62" fmla="*/ 482600 h 1836489"/>
              <a:gd name="connsiteX63" fmla="*/ 622300 w 4229100"/>
              <a:gd name="connsiteY63" fmla="*/ 431800 h 1836489"/>
              <a:gd name="connsiteX64" fmla="*/ 615950 w 4229100"/>
              <a:gd name="connsiteY64" fmla="*/ 368300 h 1836489"/>
              <a:gd name="connsiteX65" fmla="*/ 0 w 4229100"/>
              <a:gd name="connsiteY65" fmla="*/ 0 h 183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9100" h="1836489">
                <a:moveTo>
                  <a:pt x="4229100" y="977900"/>
                </a:moveTo>
                <a:lnTo>
                  <a:pt x="4229100" y="933450"/>
                </a:lnTo>
                <a:lnTo>
                  <a:pt x="4152900" y="869950"/>
                </a:lnTo>
                <a:lnTo>
                  <a:pt x="4152900" y="869950"/>
                </a:lnTo>
                <a:lnTo>
                  <a:pt x="4114800" y="844550"/>
                </a:lnTo>
                <a:lnTo>
                  <a:pt x="4121150" y="800100"/>
                </a:lnTo>
                <a:lnTo>
                  <a:pt x="4121150" y="762000"/>
                </a:lnTo>
                <a:lnTo>
                  <a:pt x="4121150" y="762000"/>
                </a:lnTo>
                <a:lnTo>
                  <a:pt x="4051300" y="704850"/>
                </a:lnTo>
                <a:lnTo>
                  <a:pt x="4051300" y="666750"/>
                </a:lnTo>
                <a:lnTo>
                  <a:pt x="4051300" y="622300"/>
                </a:lnTo>
                <a:lnTo>
                  <a:pt x="4044950" y="304800"/>
                </a:lnTo>
                <a:lnTo>
                  <a:pt x="3949700" y="234950"/>
                </a:lnTo>
                <a:lnTo>
                  <a:pt x="3949700" y="234950"/>
                </a:lnTo>
                <a:lnTo>
                  <a:pt x="3873500" y="260350"/>
                </a:lnTo>
                <a:lnTo>
                  <a:pt x="3822700" y="292100"/>
                </a:lnTo>
                <a:lnTo>
                  <a:pt x="3797300" y="260350"/>
                </a:lnTo>
                <a:lnTo>
                  <a:pt x="3790950" y="203200"/>
                </a:lnTo>
                <a:lnTo>
                  <a:pt x="3790950" y="203200"/>
                </a:lnTo>
                <a:lnTo>
                  <a:pt x="3594100" y="425450"/>
                </a:lnTo>
                <a:lnTo>
                  <a:pt x="3594100" y="508000"/>
                </a:lnTo>
                <a:lnTo>
                  <a:pt x="3543300" y="558800"/>
                </a:lnTo>
                <a:lnTo>
                  <a:pt x="3556000" y="596900"/>
                </a:lnTo>
                <a:lnTo>
                  <a:pt x="3556000" y="654050"/>
                </a:lnTo>
                <a:lnTo>
                  <a:pt x="3530600" y="692150"/>
                </a:lnTo>
                <a:lnTo>
                  <a:pt x="3467100" y="755650"/>
                </a:lnTo>
                <a:lnTo>
                  <a:pt x="3479800" y="806450"/>
                </a:lnTo>
                <a:lnTo>
                  <a:pt x="3479800" y="806450"/>
                </a:lnTo>
                <a:cubicBezTo>
                  <a:pt x="3440322" y="852507"/>
                  <a:pt x="3461215" y="850900"/>
                  <a:pt x="3435350" y="850900"/>
                </a:cubicBezTo>
                <a:lnTo>
                  <a:pt x="3403600" y="831850"/>
                </a:lnTo>
                <a:lnTo>
                  <a:pt x="3359150" y="831850"/>
                </a:lnTo>
                <a:lnTo>
                  <a:pt x="3308350" y="831850"/>
                </a:lnTo>
                <a:cubicBezTo>
                  <a:pt x="3260541" y="987230"/>
                  <a:pt x="3311740" y="914400"/>
                  <a:pt x="3054350" y="914400"/>
                </a:cubicBezTo>
                <a:lnTo>
                  <a:pt x="2622550" y="914400"/>
                </a:lnTo>
                <a:cubicBezTo>
                  <a:pt x="2525539" y="979074"/>
                  <a:pt x="2527300" y="939741"/>
                  <a:pt x="2527300" y="984250"/>
                </a:cubicBezTo>
                <a:lnTo>
                  <a:pt x="2425700" y="1104900"/>
                </a:lnTo>
                <a:lnTo>
                  <a:pt x="2311400" y="1155700"/>
                </a:lnTo>
                <a:cubicBezTo>
                  <a:pt x="2251936" y="1307663"/>
                  <a:pt x="2306528" y="1301750"/>
                  <a:pt x="2235200" y="1301750"/>
                </a:cubicBezTo>
                <a:lnTo>
                  <a:pt x="1854200" y="1295400"/>
                </a:lnTo>
                <a:lnTo>
                  <a:pt x="1746250" y="1339850"/>
                </a:lnTo>
                <a:lnTo>
                  <a:pt x="1790700" y="1397000"/>
                </a:lnTo>
                <a:lnTo>
                  <a:pt x="1790700" y="1454150"/>
                </a:lnTo>
                <a:lnTo>
                  <a:pt x="1797050" y="1511300"/>
                </a:lnTo>
                <a:lnTo>
                  <a:pt x="1612900" y="1619250"/>
                </a:lnTo>
                <a:lnTo>
                  <a:pt x="1339850" y="1695450"/>
                </a:lnTo>
                <a:lnTo>
                  <a:pt x="1168400" y="1797050"/>
                </a:lnTo>
                <a:cubicBezTo>
                  <a:pt x="1050084" y="1836489"/>
                  <a:pt x="1094261" y="1835150"/>
                  <a:pt x="1041400" y="1835150"/>
                </a:cubicBezTo>
                <a:lnTo>
                  <a:pt x="984250" y="1803400"/>
                </a:lnTo>
                <a:lnTo>
                  <a:pt x="965200" y="1739900"/>
                </a:lnTo>
                <a:lnTo>
                  <a:pt x="977900" y="1676400"/>
                </a:lnTo>
                <a:lnTo>
                  <a:pt x="1035050" y="1625600"/>
                </a:lnTo>
                <a:lnTo>
                  <a:pt x="1060450" y="1574800"/>
                </a:lnTo>
                <a:lnTo>
                  <a:pt x="1098550" y="1517650"/>
                </a:lnTo>
                <a:lnTo>
                  <a:pt x="1168400" y="1320800"/>
                </a:lnTo>
                <a:lnTo>
                  <a:pt x="1085850" y="812800"/>
                </a:lnTo>
                <a:lnTo>
                  <a:pt x="876300" y="679450"/>
                </a:lnTo>
                <a:lnTo>
                  <a:pt x="908050" y="628650"/>
                </a:lnTo>
                <a:lnTo>
                  <a:pt x="876300" y="596900"/>
                </a:lnTo>
                <a:lnTo>
                  <a:pt x="831850" y="584200"/>
                </a:lnTo>
                <a:lnTo>
                  <a:pt x="793750" y="609600"/>
                </a:lnTo>
                <a:lnTo>
                  <a:pt x="749300" y="552450"/>
                </a:lnTo>
                <a:lnTo>
                  <a:pt x="749300" y="476250"/>
                </a:lnTo>
                <a:lnTo>
                  <a:pt x="666750" y="482600"/>
                </a:lnTo>
                <a:lnTo>
                  <a:pt x="622300" y="431800"/>
                </a:lnTo>
                <a:lnTo>
                  <a:pt x="615950" y="368300"/>
                </a:lnTo>
                <a:lnTo>
                  <a:pt x="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3206750" y="4583423"/>
            <a:ext cx="952500" cy="939800"/>
          </a:xfrm>
          <a:custGeom>
            <a:avLst/>
            <a:gdLst>
              <a:gd name="connsiteX0" fmla="*/ 95250 w 952500"/>
              <a:gd name="connsiteY0" fmla="*/ 939800 h 939800"/>
              <a:gd name="connsiteX1" fmla="*/ 95250 w 952500"/>
              <a:gd name="connsiteY1" fmla="*/ 939800 h 939800"/>
              <a:gd name="connsiteX2" fmla="*/ 107950 w 952500"/>
              <a:gd name="connsiteY2" fmla="*/ 831850 h 939800"/>
              <a:gd name="connsiteX3" fmla="*/ 82550 w 952500"/>
              <a:gd name="connsiteY3" fmla="*/ 723900 h 939800"/>
              <a:gd name="connsiteX4" fmla="*/ 127000 w 952500"/>
              <a:gd name="connsiteY4" fmla="*/ 673100 h 939800"/>
              <a:gd name="connsiteX5" fmla="*/ 127000 w 952500"/>
              <a:gd name="connsiteY5" fmla="*/ 673100 h 939800"/>
              <a:gd name="connsiteX6" fmla="*/ 101600 w 952500"/>
              <a:gd name="connsiteY6" fmla="*/ 590550 h 939800"/>
              <a:gd name="connsiteX7" fmla="*/ 0 w 952500"/>
              <a:gd name="connsiteY7" fmla="*/ 0 h 939800"/>
              <a:gd name="connsiteX8" fmla="*/ 514350 w 952500"/>
              <a:gd name="connsiteY8" fmla="*/ 0 h 939800"/>
              <a:gd name="connsiteX9" fmla="*/ 463550 w 952500"/>
              <a:gd name="connsiteY9" fmla="*/ 44450 h 939800"/>
              <a:gd name="connsiteX10" fmla="*/ 463550 w 952500"/>
              <a:gd name="connsiteY10" fmla="*/ 82550 h 939800"/>
              <a:gd name="connsiteX11" fmla="*/ 508000 w 952500"/>
              <a:gd name="connsiteY11" fmla="*/ 127000 h 939800"/>
              <a:gd name="connsiteX12" fmla="*/ 577850 w 952500"/>
              <a:gd name="connsiteY12" fmla="*/ 139700 h 939800"/>
              <a:gd name="connsiteX13" fmla="*/ 577850 w 952500"/>
              <a:gd name="connsiteY13" fmla="*/ 190500 h 939800"/>
              <a:gd name="connsiteX14" fmla="*/ 635000 w 952500"/>
              <a:gd name="connsiteY14" fmla="*/ 279400 h 939800"/>
              <a:gd name="connsiteX15" fmla="*/ 679450 w 952500"/>
              <a:gd name="connsiteY15" fmla="*/ 317500 h 939800"/>
              <a:gd name="connsiteX16" fmla="*/ 704850 w 952500"/>
              <a:gd name="connsiteY16" fmla="*/ 355600 h 939800"/>
              <a:gd name="connsiteX17" fmla="*/ 742950 w 952500"/>
              <a:gd name="connsiteY17" fmla="*/ 387350 h 939800"/>
              <a:gd name="connsiteX18" fmla="*/ 742950 w 952500"/>
              <a:gd name="connsiteY18" fmla="*/ 387350 h 939800"/>
              <a:gd name="connsiteX19" fmla="*/ 825500 w 952500"/>
              <a:gd name="connsiteY19" fmla="*/ 476250 h 939800"/>
              <a:gd name="connsiteX20" fmla="*/ 857250 w 952500"/>
              <a:gd name="connsiteY20" fmla="*/ 584200 h 939800"/>
              <a:gd name="connsiteX21" fmla="*/ 895350 w 952500"/>
              <a:gd name="connsiteY21" fmla="*/ 603250 h 939800"/>
              <a:gd name="connsiteX22" fmla="*/ 908050 w 952500"/>
              <a:gd name="connsiteY22" fmla="*/ 698500 h 939800"/>
              <a:gd name="connsiteX23" fmla="*/ 952500 w 952500"/>
              <a:gd name="connsiteY23" fmla="*/ 71755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2500" h="939800">
                <a:moveTo>
                  <a:pt x="95250" y="939800"/>
                </a:moveTo>
                <a:lnTo>
                  <a:pt x="95250" y="939800"/>
                </a:lnTo>
                <a:lnTo>
                  <a:pt x="107950" y="831850"/>
                </a:lnTo>
                <a:lnTo>
                  <a:pt x="82550" y="723900"/>
                </a:lnTo>
                <a:lnTo>
                  <a:pt x="127000" y="673100"/>
                </a:lnTo>
                <a:lnTo>
                  <a:pt x="127000" y="673100"/>
                </a:lnTo>
                <a:lnTo>
                  <a:pt x="101600" y="590550"/>
                </a:lnTo>
                <a:lnTo>
                  <a:pt x="0" y="0"/>
                </a:lnTo>
                <a:lnTo>
                  <a:pt x="514350" y="0"/>
                </a:lnTo>
                <a:lnTo>
                  <a:pt x="463550" y="44450"/>
                </a:lnTo>
                <a:lnTo>
                  <a:pt x="463550" y="82550"/>
                </a:lnTo>
                <a:lnTo>
                  <a:pt x="508000" y="127000"/>
                </a:lnTo>
                <a:lnTo>
                  <a:pt x="577850" y="139700"/>
                </a:lnTo>
                <a:lnTo>
                  <a:pt x="577850" y="190500"/>
                </a:lnTo>
                <a:lnTo>
                  <a:pt x="635000" y="279400"/>
                </a:lnTo>
                <a:lnTo>
                  <a:pt x="679450" y="317500"/>
                </a:lnTo>
                <a:lnTo>
                  <a:pt x="704850" y="355600"/>
                </a:lnTo>
                <a:lnTo>
                  <a:pt x="742950" y="387350"/>
                </a:lnTo>
                <a:lnTo>
                  <a:pt x="742950" y="387350"/>
                </a:lnTo>
                <a:lnTo>
                  <a:pt x="825500" y="476250"/>
                </a:lnTo>
                <a:cubicBezTo>
                  <a:pt x="857817" y="592589"/>
                  <a:pt x="857250" y="630093"/>
                  <a:pt x="857250" y="584200"/>
                </a:cubicBezTo>
                <a:lnTo>
                  <a:pt x="895350" y="603250"/>
                </a:lnTo>
                <a:lnTo>
                  <a:pt x="908050" y="698500"/>
                </a:lnTo>
                <a:lnTo>
                  <a:pt x="952500" y="7175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3689350" y="4532623"/>
            <a:ext cx="939800" cy="336550"/>
          </a:xfrm>
          <a:custGeom>
            <a:avLst/>
            <a:gdLst>
              <a:gd name="connsiteX0" fmla="*/ 939800 w 939800"/>
              <a:gd name="connsiteY0" fmla="*/ 336550 h 336550"/>
              <a:gd name="connsiteX1" fmla="*/ 685800 w 939800"/>
              <a:gd name="connsiteY1" fmla="*/ 69850 h 336550"/>
              <a:gd name="connsiteX2" fmla="*/ 444500 w 939800"/>
              <a:gd name="connsiteY2" fmla="*/ 57150 h 336550"/>
              <a:gd name="connsiteX3" fmla="*/ 425450 w 939800"/>
              <a:gd name="connsiteY3" fmla="*/ 6350 h 336550"/>
              <a:gd name="connsiteX4" fmla="*/ 165100 w 939800"/>
              <a:gd name="connsiteY4" fmla="*/ 0 h 336550"/>
              <a:gd name="connsiteX5" fmla="*/ 82550 w 939800"/>
              <a:gd name="connsiteY5" fmla="*/ 50800 h 336550"/>
              <a:gd name="connsiteX6" fmla="*/ 82550 w 939800"/>
              <a:gd name="connsiteY6" fmla="*/ 50800 h 336550"/>
              <a:gd name="connsiteX7" fmla="*/ 0 w 939800"/>
              <a:gd name="connsiteY7" fmla="*/ 5080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800" h="336550">
                <a:moveTo>
                  <a:pt x="939800" y="336550"/>
                </a:moveTo>
                <a:lnTo>
                  <a:pt x="685800" y="69850"/>
                </a:lnTo>
                <a:lnTo>
                  <a:pt x="444500" y="57150"/>
                </a:lnTo>
                <a:lnTo>
                  <a:pt x="425450" y="6350"/>
                </a:lnTo>
                <a:lnTo>
                  <a:pt x="165100" y="0"/>
                </a:lnTo>
                <a:lnTo>
                  <a:pt x="82550" y="50800"/>
                </a:lnTo>
                <a:lnTo>
                  <a:pt x="82550" y="50800"/>
                </a:lnTo>
                <a:lnTo>
                  <a:pt x="0" y="508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3448050" y="4189723"/>
            <a:ext cx="1708150" cy="387350"/>
          </a:xfrm>
          <a:custGeom>
            <a:avLst/>
            <a:gdLst>
              <a:gd name="connsiteX0" fmla="*/ 1708150 w 1708150"/>
              <a:gd name="connsiteY0" fmla="*/ 12700 h 387350"/>
              <a:gd name="connsiteX1" fmla="*/ 1651000 w 1708150"/>
              <a:gd name="connsiteY1" fmla="*/ 12700 h 387350"/>
              <a:gd name="connsiteX2" fmla="*/ 539750 w 1708150"/>
              <a:gd name="connsiteY2" fmla="*/ 0 h 387350"/>
              <a:gd name="connsiteX3" fmla="*/ 539750 w 1708150"/>
              <a:gd name="connsiteY3" fmla="*/ 44450 h 387350"/>
              <a:gd name="connsiteX4" fmla="*/ 501650 w 1708150"/>
              <a:gd name="connsiteY4" fmla="*/ 101600 h 387350"/>
              <a:gd name="connsiteX5" fmla="*/ 450850 w 1708150"/>
              <a:gd name="connsiteY5" fmla="*/ 127000 h 387350"/>
              <a:gd name="connsiteX6" fmla="*/ 406400 w 1708150"/>
              <a:gd name="connsiteY6" fmla="*/ 127000 h 387350"/>
              <a:gd name="connsiteX7" fmla="*/ 368300 w 1708150"/>
              <a:gd name="connsiteY7" fmla="*/ 152400 h 387350"/>
              <a:gd name="connsiteX8" fmla="*/ 330200 w 1708150"/>
              <a:gd name="connsiteY8" fmla="*/ 133350 h 387350"/>
              <a:gd name="connsiteX9" fmla="*/ 298450 w 1708150"/>
              <a:gd name="connsiteY9" fmla="*/ 190500 h 387350"/>
              <a:gd name="connsiteX10" fmla="*/ 241300 w 1708150"/>
              <a:gd name="connsiteY10" fmla="*/ 222250 h 387350"/>
              <a:gd name="connsiteX11" fmla="*/ 184150 w 1708150"/>
              <a:gd name="connsiteY11" fmla="*/ 241300 h 387350"/>
              <a:gd name="connsiteX12" fmla="*/ 120650 w 1708150"/>
              <a:gd name="connsiteY12" fmla="*/ 285750 h 387350"/>
              <a:gd name="connsiteX13" fmla="*/ 57150 w 1708150"/>
              <a:gd name="connsiteY13" fmla="*/ 304800 h 387350"/>
              <a:gd name="connsiteX14" fmla="*/ 12700 w 1708150"/>
              <a:gd name="connsiteY14" fmla="*/ 342900 h 387350"/>
              <a:gd name="connsiteX15" fmla="*/ 0 w 1708150"/>
              <a:gd name="connsiteY15" fmla="*/ 3873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08150" h="387350">
                <a:moveTo>
                  <a:pt x="1708150" y="12700"/>
                </a:moveTo>
                <a:lnTo>
                  <a:pt x="1651000" y="12700"/>
                </a:lnTo>
                <a:lnTo>
                  <a:pt x="539750" y="0"/>
                </a:lnTo>
                <a:lnTo>
                  <a:pt x="539750" y="44450"/>
                </a:lnTo>
                <a:cubicBezTo>
                  <a:pt x="497160" y="87040"/>
                  <a:pt x="501650" y="64589"/>
                  <a:pt x="501650" y="101600"/>
                </a:cubicBezTo>
                <a:cubicBezTo>
                  <a:pt x="455362" y="128050"/>
                  <a:pt x="474265" y="127000"/>
                  <a:pt x="450850" y="127000"/>
                </a:cubicBezTo>
                <a:lnTo>
                  <a:pt x="406400" y="127000"/>
                </a:lnTo>
                <a:lnTo>
                  <a:pt x="368300" y="152400"/>
                </a:lnTo>
                <a:lnTo>
                  <a:pt x="330200" y="133350"/>
                </a:lnTo>
                <a:cubicBezTo>
                  <a:pt x="297328" y="185945"/>
                  <a:pt x="298450" y="164181"/>
                  <a:pt x="298450" y="190500"/>
                </a:cubicBezTo>
                <a:cubicBezTo>
                  <a:pt x="250555" y="224711"/>
                  <a:pt x="272208" y="222250"/>
                  <a:pt x="241300" y="222250"/>
                </a:cubicBezTo>
                <a:lnTo>
                  <a:pt x="184150" y="241300"/>
                </a:lnTo>
                <a:lnTo>
                  <a:pt x="120650" y="285750"/>
                </a:lnTo>
                <a:lnTo>
                  <a:pt x="57150" y="304800"/>
                </a:lnTo>
                <a:cubicBezTo>
                  <a:pt x="17553" y="344397"/>
                  <a:pt x="61383" y="340783"/>
                  <a:pt x="12700" y="342900"/>
                </a:cubicBezTo>
                <a:lnTo>
                  <a:pt x="0" y="3873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4216400" y="2792723"/>
            <a:ext cx="1041400" cy="596900"/>
          </a:xfrm>
          <a:custGeom>
            <a:avLst/>
            <a:gdLst>
              <a:gd name="connsiteX0" fmla="*/ 1041400 w 1041400"/>
              <a:gd name="connsiteY0" fmla="*/ 552450 h 596900"/>
              <a:gd name="connsiteX1" fmla="*/ 1041400 w 1041400"/>
              <a:gd name="connsiteY1" fmla="*/ 552450 h 596900"/>
              <a:gd name="connsiteX2" fmla="*/ 990600 w 1041400"/>
              <a:gd name="connsiteY2" fmla="*/ 577850 h 596900"/>
              <a:gd name="connsiteX3" fmla="*/ 939800 w 1041400"/>
              <a:gd name="connsiteY3" fmla="*/ 596900 h 596900"/>
              <a:gd name="connsiteX4" fmla="*/ 0 w 1041400"/>
              <a:gd name="connsiteY4" fmla="*/ 596900 h 596900"/>
              <a:gd name="connsiteX5" fmla="*/ 12700 w 1041400"/>
              <a:gd name="connsiteY5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400" h="596900">
                <a:moveTo>
                  <a:pt x="1041400" y="552450"/>
                </a:moveTo>
                <a:lnTo>
                  <a:pt x="1041400" y="552450"/>
                </a:lnTo>
                <a:lnTo>
                  <a:pt x="990600" y="577850"/>
                </a:lnTo>
                <a:lnTo>
                  <a:pt x="939800" y="596900"/>
                </a:lnTo>
                <a:lnTo>
                  <a:pt x="0" y="596900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4375150" y="2665723"/>
            <a:ext cx="1016000" cy="666750"/>
          </a:xfrm>
          <a:custGeom>
            <a:avLst/>
            <a:gdLst>
              <a:gd name="connsiteX0" fmla="*/ 0 w 1016000"/>
              <a:gd name="connsiteY0" fmla="*/ 0 h 666750"/>
              <a:gd name="connsiteX1" fmla="*/ 0 w 1016000"/>
              <a:gd name="connsiteY1" fmla="*/ 114300 h 666750"/>
              <a:gd name="connsiteX2" fmla="*/ 889000 w 1016000"/>
              <a:gd name="connsiteY2" fmla="*/ 107950 h 666750"/>
              <a:gd name="connsiteX3" fmla="*/ 889000 w 1016000"/>
              <a:gd name="connsiteY3" fmla="*/ 146050 h 666750"/>
              <a:gd name="connsiteX4" fmla="*/ 946150 w 1016000"/>
              <a:gd name="connsiteY4" fmla="*/ 171450 h 666750"/>
              <a:gd name="connsiteX5" fmla="*/ 946150 w 1016000"/>
              <a:gd name="connsiteY5" fmla="*/ 247650 h 666750"/>
              <a:gd name="connsiteX6" fmla="*/ 1009650 w 1016000"/>
              <a:gd name="connsiteY6" fmla="*/ 260350 h 666750"/>
              <a:gd name="connsiteX7" fmla="*/ 1009650 w 1016000"/>
              <a:gd name="connsiteY7" fmla="*/ 260350 h 666750"/>
              <a:gd name="connsiteX8" fmla="*/ 958850 w 1016000"/>
              <a:gd name="connsiteY8" fmla="*/ 381000 h 666750"/>
              <a:gd name="connsiteX9" fmla="*/ 958850 w 1016000"/>
              <a:gd name="connsiteY9" fmla="*/ 431800 h 666750"/>
              <a:gd name="connsiteX10" fmla="*/ 933450 w 1016000"/>
              <a:gd name="connsiteY10" fmla="*/ 469900 h 666750"/>
              <a:gd name="connsiteX11" fmla="*/ 971550 w 1016000"/>
              <a:gd name="connsiteY11" fmla="*/ 552450 h 666750"/>
              <a:gd name="connsiteX12" fmla="*/ 1016000 w 1016000"/>
              <a:gd name="connsiteY12" fmla="*/ 603250 h 666750"/>
              <a:gd name="connsiteX13" fmla="*/ 984250 w 1016000"/>
              <a:gd name="connsiteY13" fmla="*/ 641350 h 666750"/>
              <a:gd name="connsiteX14" fmla="*/ 946150 w 1016000"/>
              <a:gd name="connsiteY14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6000" h="666750">
                <a:moveTo>
                  <a:pt x="0" y="0"/>
                </a:moveTo>
                <a:lnTo>
                  <a:pt x="0" y="114300"/>
                </a:lnTo>
                <a:lnTo>
                  <a:pt x="889000" y="107950"/>
                </a:lnTo>
                <a:lnTo>
                  <a:pt x="889000" y="146050"/>
                </a:lnTo>
                <a:lnTo>
                  <a:pt x="946150" y="171450"/>
                </a:lnTo>
                <a:lnTo>
                  <a:pt x="946150" y="247650"/>
                </a:lnTo>
                <a:lnTo>
                  <a:pt x="1009650" y="260350"/>
                </a:lnTo>
                <a:lnTo>
                  <a:pt x="1009650" y="260350"/>
                </a:lnTo>
                <a:cubicBezTo>
                  <a:pt x="957990" y="376584"/>
                  <a:pt x="958850" y="332957"/>
                  <a:pt x="958850" y="381000"/>
                </a:cubicBezTo>
                <a:lnTo>
                  <a:pt x="958850" y="431800"/>
                </a:lnTo>
                <a:lnTo>
                  <a:pt x="933450" y="469900"/>
                </a:lnTo>
                <a:lnTo>
                  <a:pt x="971550" y="552450"/>
                </a:lnTo>
                <a:lnTo>
                  <a:pt x="1016000" y="603250"/>
                </a:lnTo>
                <a:lnTo>
                  <a:pt x="984250" y="641350"/>
                </a:lnTo>
                <a:lnTo>
                  <a:pt x="946150" y="66675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5384800" y="2932423"/>
            <a:ext cx="184150" cy="228600"/>
          </a:xfrm>
          <a:custGeom>
            <a:avLst/>
            <a:gdLst>
              <a:gd name="connsiteX0" fmla="*/ 0 w 184150"/>
              <a:gd name="connsiteY0" fmla="*/ 0 h 228600"/>
              <a:gd name="connsiteX1" fmla="*/ 184150 w 184150"/>
              <a:gd name="connsiteY1" fmla="*/ 120650 h 228600"/>
              <a:gd name="connsiteX2" fmla="*/ 127000 w 184150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50" h="228600">
                <a:moveTo>
                  <a:pt x="0" y="0"/>
                </a:moveTo>
                <a:lnTo>
                  <a:pt x="184150" y="120650"/>
                </a:lnTo>
                <a:lnTo>
                  <a:pt x="127000" y="22860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5626100" y="1946056"/>
            <a:ext cx="71967" cy="1079500"/>
          </a:xfrm>
          <a:custGeom>
            <a:avLst/>
            <a:gdLst>
              <a:gd name="connsiteX0" fmla="*/ 0 w 71967"/>
              <a:gd name="connsiteY0" fmla="*/ 1079500 h 1079500"/>
              <a:gd name="connsiteX1" fmla="*/ 12700 w 71967"/>
              <a:gd name="connsiteY1" fmla="*/ 1024467 h 1079500"/>
              <a:gd name="connsiteX2" fmla="*/ 12700 w 71967"/>
              <a:gd name="connsiteY2" fmla="*/ 982134 h 1079500"/>
              <a:gd name="connsiteX3" fmla="*/ 21167 w 71967"/>
              <a:gd name="connsiteY3" fmla="*/ 838200 h 1079500"/>
              <a:gd name="connsiteX4" fmla="*/ 38100 w 71967"/>
              <a:gd name="connsiteY4" fmla="*/ 757767 h 1079500"/>
              <a:gd name="connsiteX5" fmla="*/ 63500 w 71967"/>
              <a:gd name="connsiteY5" fmla="*/ 618067 h 1079500"/>
              <a:gd name="connsiteX6" fmla="*/ 71967 w 71967"/>
              <a:gd name="connsiteY6" fmla="*/ 419100 h 1079500"/>
              <a:gd name="connsiteX7" fmla="*/ 63500 w 71967"/>
              <a:gd name="connsiteY7" fmla="*/ 393700 h 1079500"/>
              <a:gd name="connsiteX8" fmla="*/ 33867 w 71967"/>
              <a:gd name="connsiteY8" fmla="*/ 393700 h 1079500"/>
              <a:gd name="connsiteX9" fmla="*/ 38100 w 71967"/>
              <a:gd name="connsiteY9" fmla="*/ 342900 h 1079500"/>
              <a:gd name="connsiteX10" fmla="*/ 21167 w 71967"/>
              <a:gd name="connsiteY10" fmla="*/ 258234 h 1079500"/>
              <a:gd name="connsiteX11" fmla="*/ 55033 w 71967"/>
              <a:gd name="connsiteY11" fmla="*/ 203200 h 1079500"/>
              <a:gd name="connsiteX12" fmla="*/ 46567 w 71967"/>
              <a:gd name="connsiteY12" fmla="*/ 131234 h 1079500"/>
              <a:gd name="connsiteX13" fmla="*/ 29633 w 71967"/>
              <a:gd name="connsiteY13" fmla="*/ 97367 h 1079500"/>
              <a:gd name="connsiteX14" fmla="*/ 46567 w 71967"/>
              <a:gd name="connsiteY14" fmla="*/ 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967" h="1079500">
                <a:moveTo>
                  <a:pt x="0" y="1079500"/>
                </a:moveTo>
                <a:cubicBezTo>
                  <a:pt x="13443" y="1030211"/>
                  <a:pt x="12700" y="1049023"/>
                  <a:pt x="12700" y="1024467"/>
                </a:cubicBezTo>
                <a:lnTo>
                  <a:pt x="12700" y="982134"/>
                </a:lnTo>
                <a:lnTo>
                  <a:pt x="21167" y="838200"/>
                </a:lnTo>
                <a:lnTo>
                  <a:pt x="38100" y="757767"/>
                </a:lnTo>
                <a:lnTo>
                  <a:pt x="63500" y="618067"/>
                </a:lnTo>
                <a:lnTo>
                  <a:pt x="71967" y="419100"/>
                </a:lnTo>
                <a:lnTo>
                  <a:pt x="63500" y="393700"/>
                </a:lnTo>
                <a:lnTo>
                  <a:pt x="33867" y="393700"/>
                </a:lnTo>
                <a:lnTo>
                  <a:pt x="38100" y="342900"/>
                </a:lnTo>
                <a:lnTo>
                  <a:pt x="21167" y="258234"/>
                </a:lnTo>
                <a:lnTo>
                  <a:pt x="55033" y="203200"/>
                </a:lnTo>
                <a:lnTo>
                  <a:pt x="46567" y="131234"/>
                </a:lnTo>
                <a:lnTo>
                  <a:pt x="29633" y="97367"/>
                </a:lnTo>
                <a:lnTo>
                  <a:pt x="46567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5655733" y="2767323"/>
            <a:ext cx="334434" cy="198967"/>
          </a:xfrm>
          <a:custGeom>
            <a:avLst/>
            <a:gdLst>
              <a:gd name="connsiteX0" fmla="*/ 0 w 334434"/>
              <a:gd name="connsiteY0" fmla="*/ 0 h 198967"/>
              <a:gd name="connsiteX1" fmla="*/ 325967 w 334434"/>
              <a:gd name="connsiteY1" fmla="*/ 16933 h 198967"/>
              <a:gd name="connsiteX2" fmla="*/ 334434 w 334434"/>
              <a:gd name="connsiteY2" fmla="*/ 148167 h 198967"/>
              <a:gd name="connsiteX3" fmla="*/ 313267 w 334434"/>
              <a:gd name="connsiteY3" fmla="*/ 198967 h 1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4" h="198967">
                <a:moveTo>
                  <a:pt x="0" y="0"/>
                </a:moveTo>
                <a:lnTo>
                  <a:pt x="325967" y="16933"/>
                </a:lnTo>
                <a:lnTo>
                  <a:pt x="334434" y="148167"/>
                </a:lnTo>
                <a:lnTo>
                  <a:pt x="313267" y="198967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5977467" y="2771556"/>
            <a:ext cx="127000" cy="131234"/>
          </a:xfrm>
          <a:custGeom>
            <a:avLst/>
            <a:gdLst>
              <a:gd name="connsiteX0" fmla="*/ 0 w 127000"/>
              <a:gd name="connsiteY0" fmla="*/ 0 h 131234"/>
              <a:gd name="connsiteX1" fmla="*/ 88900 w 127000"/>
              <a:gd name="connsiteY1" fmla="*/ 4234 h 131234"/>
              <a:gd name="connsiteX2" fmla="*/ 93133 w 127000"/>
              <a:gd name="connsiteY2" fmla="*/ 67734 h 131234"/>
              <a:gd name="connsiteX3" fmla="*/ 127000 w 127000"/>
              <a:gd name="connsiteY3" fmla="*/ 101600 h 131234"/>
              <a:gd name="connsiteX4" fmla="*/ 122766 w 127000"/>
              <a:gd name="connsiteY4" fmla="*/ 131234 h 13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" h="131234">
                <a:moveTo>
                  <a:pt x="0" y="0"/>
                </a:moveTo>
                <a:lnTo>
                  <a:pt x="88900" y="4234"/>
                </a:lnTo>
                <a:lnTo>
                  <a:pt x="93133" y="67734"/>
                </a:lnTo>
                <a:lnTo>
                  <a:pt x="127000" y="101600"/>
                </a:lnTo>
                <a:lnTo>
                  <a:pt x="122766" y="1312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5681133" y="2542956"/>
            <a:ext cx="495300" cy="46567"/>
          </a:xfrm>
          <a:custGeom>
            <a:avLst/>
            <a:gdLst>
              <a:gd name="connsiteX0" fmla="*/ 0 w 495300"/>
              <a:gd name="connsiteY0" fmla="*/ 33867 h 46567"/>
              <a:gd name="connsiteX1" fmla="*/ 402167 w 495300"/>
              <a:gd name="connsiteY1" fmla="*/ 46567 h 46567"/>
              <a:gd name="connsiteX2" fmla="*/ 440267 w 495300"/>
              <a:gd name="connsiteY2" fmla="*/ 12700 h 46567"/>
              <a:gd name="connsiteX3" fmla="*/ 461434 w 495300"/>
              <a:gd name="connsiteY3" fmla="*/ 0 h 46567"/>
              <a:gd name="connsiteX4" fmla="*/ 495300 w 495300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46567">
                <a:moveTo>
                  <a:pt x="0" y="33867"/>
                </a:moveTo>
                <a:lnTo>
                  <a:pt x="402167" y="46567"/>
                </a:lnTo>
                <a:lnTo>
                  <a:pt x="440267" y="12700"/>
                </a:lnTo>
                <a:lnTo>
                  <a:pt x="461434" y="0"/>
                </a:lnTo>
                <a:lnTo>
                  <a:pt x="49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6125633" y="1865623"/>
            <a:ext cx="84667" cy="601133"/>
          </a:xfrm>
          <a:custGeom>
            <a:avLst/>
            <a:gdLst>
              <a:gd name="connsiteX0" fmla="*/ 84667 w 84667"/>
              <a:gd name="connsiteY0" fmla="*/ 601133 h 601133"/>
              <a:gd name="connsiteX1" fmla="*/ 25400 w 84667"/>
              <a:gd name="connsiteY1" fmla="*/ 516467 h 601133"/>
              <a:gd name="connsiteX2" fmla="*/ 0 w 84667"/>
              <a:gd name="connsiteY2" fmla="*/ 0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67" h="601133">
                <a:moveTo>
                  <a:pt x="84667" y="601133"/>
                </a:moveTo>
                <a:cubicBezTo>
                  <a:pt x="18162" y="539379"/>
                  <a:pt x="25400" y="573059"/>
                  <a:pt x="25400" y="516467"/>
                </a:cubicBez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5185833" y="3398090"/>
            <a:ext cx="148167" cy="321733"/>
          </a:xfrm>
          <a:custGeom>
            <a:avLst/>
            <a:gdLst>
              <a:gd name="connsiteX0" fmla="*/ 148167 w 148167"/>
              <a:gd name="connsiteY0" fmla="*/ 321733 h 321733"/>
              <a:gd name="connsiteX1" fmla="*/ 0 w 148167"/>
              <a:gd name="connsiteY1" fmla="*/ 304800 h 321733"/>
              <a:gd name="connsiteX2" fmla="*/ 0 w 148167"/>
              <a:gd name="connsiteY2" fmla="*/ 0 h 32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7" h="321733">
                <a:moveTo>
                  <a:pt x="148167" y="321733"/>
                </a:moveTo>
                <a:lnTo>
                  <a:pt x="0" y="304800"/>
                </a:lnTo>
                <a:lnTo>
                  <a:pt x="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5236633" y="3385390"/>
            <a:ext cx="115069" cy="266493"/>
          </a:xfrm>
          <a:custGeom>
            <a:avLst/>
            <a:gdLst>
              <a:gd name="connsiteX0" fmla="*/ 0 w 115069"/>
              <a:gd name="connsiteY0" fmla="*/ 0 h 266493"/>
              <a:gd name="connsiteX1" fmla="*/ 0 w 115069"/>
              <a:gd name="connsiteY1" fmla="*/ 38100 h 266493"/>
              <a:gd name="connsiteX2" fmla="*/ 8467 w 115069"/>
              <a:gd name="connsiteY2" fmla="*/ 93133 h 266493"/>
              <a:gd name="connsiteX3" fmla="*/ 59267 w 115069"/>
              <a:gd name="connsiteY3" fmla="*/ 148166 h 266493"/>
              <a:gd name="connsiteX4" fmla="*/ 114300 w 115069"/>
              <a:gd name="connsiteY4" fmla="*/ 228600 h 2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69" h="266493">
                <a:moveTo>
                  <a:pt x="0" y="0"/>
                </a:moveTo>
                <a:lnTo>
                  <a:pt x="0" y="38100"/>
                </a:lnTo>
                <a:lnTo>
                  <a:pt x="8467" y="93133"/>
                </a:lnTo>
                <a:lnTo>
                  <a:pt x="59267" y="148166"/>
                </a:lnTo>
                <a:cubicBezTo>
                  <a:pt x="115069" y="234016"/>
                  <a:pt x="114300" y="266493"/>
                  <a:pt x="114300" y="228600"/>
                </a:cubicBez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 24"/>
          <p:cNvSpPr/>
          <p:nvPr/>
        </p:nvSpPr>
        <p:spPr>
          <a:xfrm>
            <a:off x="4428067" y="3385390"/>
            <a:ext cx="863600" cy="475160"/>
          </a:xfrm>
          <a:custGeom>
            <a:avLst/>
            <a:gdLst>
              <a:gd name="connsiteX0" fmla="*/ 863600 w 863600"/>
              <a:gd name="connsiteY0" fmla="*/ 440266 h 475160"/>
              <a:gd name="connsiteX1" fmla="*/ 808566 w 863600"/>
              <a:gd name="connsiteY1" fmla="*/ 440266 h 475160"/>
              <a:gd name="connsiteX2" fmla="*/ 778933 w 863600"/>
              <a:gd name="connsiteY2" fmla="*/ 461433 h 475160"/>
              <a:gd name="connsiteX3" fmla="*/ 715433 w 863600"/>
              <a:gd name="connsiteY3" fmla="*/ 474133 h 475160"/>
              <a:gd name="connsiteX4" fmla="*/ 690033 w 863600"/>
              <a:gd name="connsiteY4" fmla="*/ 465666 h 475160"/>
              <a:gd name="connsiteX5" fmla="*/ 639233 w 863600"/>
              <a:gd name="connsiteY5" fmla="*/ 469900 h 475160"/>
              <a:gd name="connsiteX6" fmla="*/ 588433 w 863600"/>
              <a:gd name="connsiteY6" fmla="*/ 440266 h 475160"/>
              <a:gd name="connsiteX7" fmla="*/ 571500 w 863600"/>
              <a:gd name="connsiteY7" fmla="*/ 410633 h 475160"/>
              <a:gd name="connsiteX8" fmla="*/ 533400 w 863600"/>
              <a:gd name="connsiteY8" fmla="*/ 402166 h 475160"/>
              <a:gd name="connsiteX9" fmla="*/ 491066 w 863600"/>
              <a:gd name="connsiteY9" fmla="*/ 355600 h 475160"/>
              <a:gd name="connsiteX10" fmla="*/ 452966 w 863600"/>
              <a:gd name="connsiteY10" fmla="*/ 355600 h 475160"/>
              <a:gd name="connsiteX11" fmla="*/ 452966 w 863600"/>
              <a:gd name="connsiteY11" fmla="*/ 313266 h 475160"/>
              <a:gd name="connsiteX12" fmla="*/ 503766 w 863600"/>
              <a:gd name="connsiteY12" fmla="*/ 262466 h 475160"/>
              <a:gd name="connsiteX13" fmla="*/ 503766 w 863600"/>
              <a:gd name="connsiteY13" fmla="*/ 232833 h 475160"/>
              <a:gd name="connsiteX14" fmla="*/ 474133 w 863600"/>
              <a:gd name="connsiteY14" fmla="*/ 203200 h 475160"/>
              <a:gd name="connsiteX15" fmla="*/ 448733 w 863600"/>
              <a:gd name="connsiteY15" fmla="*/ 182033 h 475160"/>
              <a:gd name="connsiteX16" fmla="*/ 410633 w 863600"/>
              <a:gd name="connsiteY16" fmla="*/ 173566 h 475160"/>
              <a:gd name="connsiteX17" fmla="*/ 397933 w 863600"/>
              <a:gd name="connsiteY17" fmla="*/ 118533 h 475160"/>
              <a:gd name="connsiteX18" fmla="*/ 351366 w 863600"/>
              <a:gd name="connsiteY18" fmla="*/ 118533 h 475160"/>
              <a:gd name="connsiteX19" fmla="*/ 338666 w 863600"/>
              <a:gd name="connsiteY19" fmla="*/ 152400 h 475160"/>
              <a:gd name="connsiteX20" fmla="*/ 245533 w 863600"/>
              <a:gd name="connsiteY20" fmla="*/ 97366 h 475160"/>
              <a:gd name="connsiteX21" fmla="*/ 207433 w 863600"/>
              <a:gd name="connsiteY21" fmla="*/ 59266 h 475160"/>
              <a:gd name="connsiteX22" fmla="*/ 122766 w 863600"/>
              <a:gd name="connsiteY22" fmla="*/ 33866 h 475160"/>
              <a:gd name="connsiteX23" fmla="*/ 93133 w 863600"/>
              <a:gd name="connsiteY23" fmla="*/ 93133 h 475160"/>
              <a:gd name="connsiteX24" fmla="*/ 0 w 863600"/>
              <a:gd name="connsiteY24" fmla="*/ 131233 h 475160"/>
              <a:gd name="connsiteX25" fmla="*/ 12700 w 863600"/>
              <a:gd name="connsiteY25" fmla="*/ 0 h 4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63600" h="475160">
                <a:moveTo>
                  <a:pt x="863600" y="440266"/>
                </a:moveTo>
                <a:lnTo>
                  <a:pt x="808566" y="440266"/>
                </a:lnTo>
                <a:cubicBezTo>
                  <a:pt x="782082" y="462336"/>
                  <a:pt x="794187" y="461433"/>
                  <a:pt x="778933" y="461433"/>
                </a:cubicBezTo>
                <a:cubicBezTo>
                  <a:pt x="724026" y="475160"/>
                  <a:pt x="745587" y="474133"/>
                  <a:pt x="715433" y="474133"/>
                </a:cubicBezTo>
                <a:lnTo>
                  <a:pt x="690033" y="465666"/>
                </a:lnTo>
                <a:lnTo>
                  <a:pt x="639233" y="469900"/>
                </a:lnTo>
                <a:lnTo>
                  <a:pt x="588433" y="440266"/>
                </a:lnTo>
                <a:lnTo>
                  <a:pt x="571500" y="410633"/>
                </a:lnTo>
                <a:lnTo>
                  <a:pt x="533400" y="402166"/>
                </a:lnTo>
                <a:lnTo>
                  <a:pt x="491066" y="355600"/>
                </a:lnTo>
                <a:lnTo>
                  <a:pt x="452966" y="355600"/>
                </a:lnTo>
                <a:lnTo>
                  <a:pt x="452966" y="313266"/>
                </a:lnTo>
                <a:lnTo>
                  <a:pt x="503766" y="262466"/>
                </a:lnTo>
                <a:lnTo>
                  <a:pt x="503766" y="232833"/>
                </a:lnTo>
                <a:lnTo>
                  <a:pt x="474133" y="203200"/>
                </a:lnTo>
                <a:lnTo>
                  <a:pt x="448733" y="182033"/>
                </a:lnTo>
                <a:lnTo>
                  <a:pt x="410633" y="173566"/>
                </a:lnTo>
                <a:lnTo>
                  <a:pt x="397933" y="118533"/>
                </a:lnTo>
                <a:lnTo>
                  <a:pt x="351366" y="118533"/>
                </a:lnTo>
                <a:lnTo>
                  <a:pt x="338666" y="152400"/>
                </a:lnTo>
                <a:lnTo>
                  <a:pt x="245533" y="97366"/>
                </a:lnTo>
                <a:lnTo>
                  <a:pt x="207433" y="59266"/>
                </a:lnTo>
                <a:lnTo>
                  <a:pt x="122766" y="33866"/>
                </a:lnTo>
                <a:lnTo>
                  <a:pt x="93133" y="93133"/>
                </a:lnTo>
                <a:lnTo>
                  <a:pt x="0" y="131233"/>
                </a:lnTo>
                <a:lnTo>
                  <a:pt x="127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2451100" y="3228756"/>
            <a:ext cx="1765300" cy="850900"/>
          </a:xfrm>
          <a:custGeom>
            <a:avLst/>
            <a:gdLst>
              <a:gd name="connsiteX0" fmla="*/ 0 w 1765300"/>
              <a:gd name="connsiteY0" fmla="*/ 850900 h 850900"/>
              <a:gd name="connsiteX1" fmla="*/ 93133 w 1765300"/>
              <a:gd name="connsiteY1" fmla="*/ 800100 h 850900"/>
              <a:gd name="connsiteX2" fmla="*/ 182033 w 1765300"/>
              <a:gd name="connsiteY2" fmla="*/ 846667 h 850900"/>
              <a:gd name="connsiteX3" fmla="*/ 194733 w 1765300"/>
              <a:gd name="connsiteY3" fmla="*/ 817034 h 850900"/>
              <a:gd name="connsiteX4" fmla="*/ 177800 w 1765300"/>
              <a:gd name="connsiteY4" fmla="*/ 778934 h 850900"/>
              <a:gd name="connsiteX5" fmla="*/ 211667 w 1765300"/>
              <a:gd name="connsiteY5" fmla="*/ 749300 h 850900"/>
              <a:gd name="connsiteX6" fmla="*/ 262467 w 1765300"/>
              <a:gd name="connsiteY6" fmla="*/ 736600 h 850900"/>
              <a:gd name="connsiteX7" fmla="*/ 245533 w 1765300"/>
              <a:gd name="connsiteY7" fmla="*/ 677334 h 850900"/>
              <a:gd name="connsiteX8" fmla="*/ 270933 w 1765300"/>
              <a:gd name="connsiteY8" fmla="*/ 647700 h 850900"/>
              <a:gd name="connsiteX9" fmla="*/ 309033 w 1765300"/>
              <a:gd name="connsiteY9" fmla="*/ 626534 h 850900"/>
              <a:gd name="connsiteX10" fmla="*/ 351367 w 1765300"/>
              <a:gd name="connsiteY10" fmla="*/ 651934 h 850900"/>
              <a:gd name="connsiteX11" fmla="*/ 364067 w 1765300"/>
              <a:gd name="connsiteY11" fmla="*/ 626534 h 850900"/>
              <a:gd name="connsiteX12" fmla="*/ 397933 w 1765300"/>
              <a:gd name="connsiteY12" fmla="*/ 626534 h 850900"/>
              <a:gd name="connsiteX13" fmla="*/ 465667 w 1765300"/>
              <a:gd name="connsiteY13" fmla="*/ 660400 h 850900"/>
              <a:gd name="connsiteX14" fmla="*/ 474133 w 1765300"/>
              <a:gd name="connsiteY14" fmla="*/ 630767 h 850900"/>
              <a:gd name="connsiteX15" fmla="*/ 516467 w 1765300"/>
              <a:gd name="connsiteY15" fmla="*/ 618067 h 850900"/>
              <a:gd name="connsiteX16" fmla="*/ 546100 w 1765300"/>
              <a:gd name="connsiteY16" fmla="*/ 639234 h 850900"/>
              <a:gd name="connsiteX17" fmla="*/ 579967 w 1765300"/>
              <a:gd name="connsiteY17" fmla="*/ 626534 h 850900"/>
              <a:gd name="connsiteX18" fmla="*/ 579967 w 1765300"/>
              <a:gd name="connsiteY18" fmla="*/ 596900 h 850900"/>
              <a:gd name="connsiteX19" fmla="*/ 609600 w 1765300"/>
              <a:gd name="connsiteY19" fmla="*/ 571500 h 850900"/>
              <a:gd name="connsiteX20" fmla="*/ 647700 w 1765300"/>
              <a:gd name="connsiteY20" fmla="*/ 609600 h 850900"/>
              <a:gd name="connsiteX21" fmla="*/ 685800 w 1765300"/>
              <a:gd name="connsiteY21" fmla="*/ 609600 h 850900"/>
              <a:gd name="connsiteX22" fmla="*/ 698500 w 1765300"/>
              <a:gd name="connsiteY22" fmla="*/ 571500 h 850900"/>
              <a:gd name="connsiteX23" fmla="*/ 719667 w 1765300"/>
              <a:gd name="connsiteY23" fmla="*/ 529167 h 850900"/>
              <a:gd name="connsiteX24" fmla="*/ 749300 w 1765300"/>
              <a:gd name="connsiteY24" fmla="*/ 524934 h 850900"/>
              <a:gd name="connsiteX25" fmla="*/ 749300 w 1765300"/>
              <a:gd name="connsiteY25" fmla="*/ 495300 h 850900"/>
              <a:gd name="connsiteX26" fmla="*/ 783167 w 1765300"/>
              <a:gd name="connsiteY26" fmla="*/ 474134 h 850900"/>
              <a:gd name="connsiteX27" fmla="*/ 833967 w 1765300"/>
              <a:gd name="connsiteY27" fmla="*/ 436034 h 850900"/>
              <a:gd name="connsiteX28" fmla="*/ 910167 w 1765300"/>
              <a:gd name="connsiteY28" fmla="*/ 410634 h 850900"/>
              <a:gd name="connsiteX29" fmla="*/ 939800 w 1765300"/>
              <a:gd name="connsiteY29" fmla="*/ 393700 h 850900"/>
              <a:gd name="connsiteX30" fmla="*/ 922867 w 1765300"/>
              <a:gd name="connsiteY30" fmla="*/ 359834 h 850900"/>
              <a:gd name="connsiteX31" fmla="*/ 922867 w 1765300"/>
              <a:gd name="connsiteY31" fmla="*/ 321734 h 850900"/>
              <a:gd name="connsiteX32" fmla="*/ 973667 w 1765300"/>
              <a:gd name="connsiteY32" fmla="*/ 321734 h 850900"/>
              <a:gd name="connsiteX33" fmla="*/ 1024467 w 1765300"/>
              <a:gd name="connsiteY33" fmla="*/ 359834 h 850900"/>
              <a:gd name="connsiteX34" fmla="*/ 1058333 w 1765300"/>
              <a:gd name="connsiteY34" fmla="*/ 410634 h 850900"/>
              <a:gd name="connsiteX35" fmla="*/ 1096433 w 1765300"/>
              <a:gd name="connsiteY35" fmla="*/ 436034 h 850900"/>
              <a:gd name="connsiteX36" fmla="*/ 1198033 w 1765300"/>
              <a:gd name="connsiteY36" fmla="*/ 448734 h 850900"/>
              <a:gd name="connsiteX37" fmla="*/ 1265767 w 1765300"/>
              <a:gd name="connsiteY37" fmla="*/ 427567 h 850900"/>
              <a:gd name="connsiteX38" fmla="*/ 1303867 w 1765300"/>
              <a:gd name="connsiteY38" fmla="*/ 427567 h 850900"/>
              <a:gd name="connsiteX39" fmla="*/ 1329267 w 1765300"/>
              <a:gd name="connsiteY39" fmla="*/ 469900 h 850900"/>
              <a:gd name="connsiteX40" fmla="*/ 1363133 w 1765300"/>
              <a:gd name="connsiteY40" fmla="*/ 491067 h 850900"/>
              <a:gd name="connsiteX41" fmla="*/ 1413933 w 1765300"/>
              <a:gd name="connsiteY41" fmla="*/ 491067 h 850900"/>
              <a:gd name="connsiteX42" fmla="*/ 1435100 w 1765300"/>
              <a:gd name="connsiteY42" fmla="*/ 444500 h 850900"/>
              <a:gd name="connsiteX43" fmla="*/ 1439333 w 1765300"/>
              <a:gd name="connsiteY43" fmla="*/ 414867 h 850900"/>
              <a:gd name="connsiteX44" fmla="*/ 1447800 w 1765300"/>
              <a:gd name="connsiteY44" fmla="*/ 359834 h 850900"/>
              <a:gd name="connsiteX45" fmla="*/ 1468967 w 1765300"/>
              <a:gd name="connsiteY45" fmla="*/ 334434 h 850900"/>
              <a:gd name="connsiteX46" fmla="*/ 1502833 w 1765300"/>
              <a:gd name="connsiteY46" fmla="*/ 368300 h 850900"/>
              <a:gd name="connsiteX47" fmla="*/ 1502833 w 1765300"/>
              <a:gd name="connsiteY47" fmla="*/ 368300 h 850900"/>
              <a:gd name="connsiteX48" fmla="*/ 1524000 w 1765300"/>
              <a:gd name="connsiteY48" fmla="*/ 334434 h 850900"/>
              <a:gd name="connsiteX49" fmla="*/ 1545167 w 1765300"/>
              <a:gd name="connsiteY49" fmla="*/ 275167 h 850900"/>
              <a:gd name="connsiteX50" fmla="*/ 1574800 w 1765300"/>
              <a:gd name="connsiteY50" fmla="*/ 270934 h 850900"/>
              <a:gd name="connsiteX51" fmla="*/ 1587500 w 1765300"/>
              <a:gd name="connsiteY51" fmla="*/ 237067 h 850900"/>
              <a:gd name="connsiteX52" fmla="*/ 1621367 w 1765300"/>
              <a:gd name="connsiteY52" fmla="*/ 249767 h 850900"/>
              <a:gd name="connsiteX53" fmla="*/ 1659467 w 1765300"/>
              <a:gd name="connsiteY53" fmla="*/ 241300 h 850900"/>
              <a:gd name="connsiteX54" fmla="*/ 1697567 w 1765300"/>
              <a:gd name="connsiteY54" fmla="*/ 190500 h 850900"/>
              <a:gd name="connsiteX55" fmla="*/ 1722967 w 1765300"/>
              <a:gd name="connsiteY55" fmla="*/ 110067 h 850900"/>
              <a:gd name="connsiteX56" fmla="*/ 1731433 w 1765300"/>
              <a:gd name="connsiteY56" fmla="*/ 59267 h 850900"/>
              <a:gd name="connsiteX57" fmla="*/ 1765300 w 1765300"/>
              <a:gd name="connsiteY57" fmla="*/ 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65300" h="850900">
                <a:moveTo>
                  <a:pt x="0" y="850900"/>
                </a:moveTo>
                <a:cubicBezTo>
                  <a:pt x="80896" y="796969"/>
                  <a:pt x="45673" y="800100"/>
                  <a:pt x="93133" y="800100"/>
                </a:cubicBezTo>
                <a:lnTo>
                  <a:pt x="182033" y="846667"/>
                </a:lnTo>
                <a:lnTo>
                  <a:pt x="194733" y="817034"/>
                </a:lnTo>
                <a:lnTo>
                  <a:pt x="177800" y="778934"/>
                </a:lnTo>
                <a:cubicBezTo>
                  <a:pt x="183430" y="739521"/>
                  <a:pt x="172055" y="749300"/>
                  <a:pt x="211667" y="749300"/>
                </a:cubicBezTo>
                <a:lnTo>
                  <a:pt x="262467" y="736600"/>
                </a:lnTo>
                <a:lnTo>
                  <a:pt x="245533" y="677334"/>
                </a:lnTo>
                <a:lnTo>
                  <a:pt x="270933" y="647700"/>
                </a:lnTo>
                <a:lnTo>
                  <a:pt x="309033" y="626534"/>
                </a:lnTo>
                <a:lnTo>
                  <a:pt x="351367" y="651934"/>
                </a:lnTo>
                <a:lnTo>
                  <a:pt x="364067" y="626534"/>
                </a:lnTo>
                <a:lnTo>
                  <a:pt x="397933" y="626534"/>
                </a:lnTo>
                <a:lnTo>
                  <a:pt x="465667" y="660400"/>
                </a:lnTo>
                <a:lnTo>
                  <a:pt x="474133" y="630767"/>
                </a:lnTo>
                <a:lnTo>
                  <a:pt x="516467" y="618067"/>
                </a:lnTo>
                <a:lnTo>
                  <a:pt x="546100" y="639234"/>
                </a:lnTo>
                <a:lnTo>
                  <a:pt x="579967" y="626534"/>
                </a:lnTo>
                <a:lnTo>
                  <a:pt x="579967" y="596900"/>
                </a:lnTo>
                <a:lnTo>
                  <a:pt x="609600" y="571500"/>
                </a:lnTo>
                <a:lnTo>
                  <a:pt x="647700" y="609600"/>
                </a:lnTo>
                <a:lnTo>
                  <a:pt x="685800" y="609600"/>
                </a:lnTo>
                <a:lnTo>
                  <a:pt x="698500" y="571500"/>
                </a:lnTo>
                <a:lnTo>
                  <a:pt x="719667" y="529167"/>
                </a:lnTo>
                <a:lnTo>
                  <a:pt x="749300" y="524934"/>
                </a:lnTo>
                <a:lnTo>
                  <a:pt x="749300" y="495300"/>
                </a:lnTo>
                <a:lnTo>
                  <a:pt x="783167" y="474134"/>
                </a:lnTo>
                <a:lnTo>
                  <a:pt x="833967" y="436034"/>
                </a:lnTo>
                <a:lnTo>
                  <a:pt x="910167" y="410634"/>
                </a:lnTo>
                <a:lnTo>
                  <a:pt x="939800" y="393700"/>
                </a:lnTo>
                <a:lnTo>
                  <a:pt x="922867" y="359834"/>
                </a:lnTo>
                <a:lnTo>
                  <a:pt x="922867" y="321734"/>
                </a:lnTo>
                <a:lnTo>
                  <a:pt x="973667" y="321734"/>
                </a:lnTo>
                <a:lnTo>
                  <a:pt x="1024467" y="359834"/>
                </a:lnTo>
                <a:lnTo>
                  <a:pt x="1058333" y="410634"/>
                </a:lnTo>
                <a:lnTo>
                  <a:pt x="1096433" y="436034"/>
                </a:lnTo>
                <a:lnTo>
                  <a:pt x="1198033" y="448734"/>
                </a:lnTo>
                <a:lnTo>
                  <a:pt x="1265767" y="427567"/>
                </a:lnTo>
                <a:lnTo>
                  <a:pt x="1303867" y="427567"/>
                </a:lnTo>
                <a:lnTo>
                  <a:pt x="1329267" y="469900"/>
                </a:lnTo>
                <a:lnTo>
                  <a:pt x="1363133" y="491067"/>
                </a:lnTo>
                <a:lnTo>
                  <a:pt x="1413933" y="491067"/>
                </a:lnTo>
                <a:lnTo>
                  <a:pt x="1435100" y="444500"/>
                </a:lnTo>
                <a:lnTo>
                  <a:pt x="1439333" y="414867"/>
                </a:lnTo>
                <a:lnTo>
                  <a:pt x="1447800" y="359834"/>
                </a:lnTo>
                <a:lnTo>
                  <a:pt x="1468967" y="334434"/>
                </a:lnTo>
                <a:lnTo>
                  <a:pt x="1502833" y="368300"/>
                </a:lnTo>
                <a:lnTo>
                  <a:pt x="1502833" y="368300"/>
                </a:lnTo>
                <a:lnTo>
                  <a:pt x="1524000" y="334434"/>
                </a:lnTo>
                <a:lnTo>
                  <a:pt x="1545167" y="275167"/>
                </a:lnTo>
                <a:lnTo>
                  <a:pt x="1574800" y="270934"/>
                </a:lnTo>
                <a:lnTo>
                  <a:pt x="1587500" y="237067"/>
                </a:lnTo>
                <a:lnTo>
                  <a:pt x="1621367" y="249767"/>
                </a:lnTo>
                <a:lnTo>
                  <a:pt x="1659467" y="241300"/>
                </a:lnTo>
                <a:lnTo>
                  <a:pt x="1697567" y="190500"/>
                </a:lnTo>
                <a:lnTo>
                  <a:pt x="1722967" y="110067"/>
                </a:lnTo>
                <a:lnTo>
                  <a:pt x="1731433" y="59267"/>
                </a:lnTo>
                <a:lnTo>
                  <a:pt x="1765300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2459567" y="4168556"/>
            <a:ext cx="1540933" cy="42334"/>
          </a:xfrm>
          <a:custGeom>
            <a:avLst/>
            <a:gdLst>
              <a:gd name="connsiteX0" fmla="*/ 1540933 w 1540933"/>
              <a:gd name="connsiteY0" fmla="*/ 21167 h 42334"/>
              <a:gd name="connsiteX1" fmla="*/ 1468966 w 1540933"/>
              <a:gd name="connsiteY1" fmla="*/ 21167 h 42334"/>
              <a:gd name="connsiteX2" fmla="*/ 592666 w 1540933"/>
              <a:gd name="connsiteY2" fmla="*/ 8467 h 42334"/>
              <a:gd name="connsiteX3" fmla="*/ 287866 w 1540933"/>
              <a:gd name="connsiteY3" fmla="*/ 12700 h 42334"/>
              <a:gd name="connsiteX4" fmla="*/ 241300 w 1540933"/>
              <a:gd name="connsiteY4" fmla="*/ 0 h 42334"/>
              <a:gd name="connsiteX5" fmla="*/ 254000 w 1540933"/>
              <a:gd name="connsiteY5" fmla="*/ 42334 h 42334"/>
              <a:gd name="connsiteX6" fmla="*/ 254000 w 1540933"/>
              <a:gd name="connsiteY6" fmla="*/ 42334 h 42334"/>
              <a:gd name="connsiteX7" fmla="*/ 0 w 1540933"/>
              <a:gd name="connsiteY7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0933" h="42334">
                <a:moveTo>
                  <a:pt x="1540933" y="21167"/>
                </a:moveTo>
                <a:lnTo>
                  <a:pt x="1468966" y="21167"/>
                </a:lnTo>
                <a:lnTo>
                  <a:pt x="592666" y="8467"/>
                </a:lnTo>
                <a:lnTo>
                  <a:pt x="287866" y="12700"/>
                </a:lnTo>
                <a:lnTo>
                  <a:pt x="241300" y="0"/>
                </a:lnTo>
                <a:lnTo>
                  <a:pt x="254000" y="42334"/>
                </a:lnTo>
                <a:lnTo>
                  <a:pt x="254000" y="42334"/>
                </a:lnTo>
                <a:lnTo>
                  <a:pt x="0" y="42334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5832475" y="1929123"/>
            <a:ext cx="212725" cy="647700"/>
          </a:xfrm>
          <a:custGeom>
            <a:avLst/>
            <a:gdLst>
              <a:gd name="connsiteX0" fmla="*/ 0 w 212725"/>
              <a:gd name="connsiteY0" fmla="*/ 647700 h 647700"/>
              <a:gd name="connsiteX1" fmla="*/ 3175 w 212725"/>
              <a:gd name="connsiteY1" fmla="*/ 606425 h 647700"/>
              <a:gd name="connsiteX2" fmla="*/ 22225 w 212725"/>
              <a:gd name="connsiteY2" fmla="*/ 571500 h 647700"/>
              <a:gd name="connsiteX3" fmla="*/ 22225 w 212725"/>
              <a:gd name="connsiteY3" fmla="*/ 530225 h 647700"/>
              <a:gd name="connsiteX4" fmla="*/ 22225 w 212725"/>
              <a:gd name="connsiteY4" fmla="*/ 460375 h 647700"/>
              <a:gd name="connsiteX5" fmla="*/ 38100 w 212725"/>
              <a:gd name="connsiteY5" fmla="*/ 412750 h 647700"/>
              <a:gd name="connsiteX6" fmla="*/ 66675 w 212725"/>
              <a:gd name="connsiteY6" fmla="*/ 361950 h 647700"/>
              <a:gd name="connsiteX7" fmla="*/ 101600 w 212725"/>
              <a:gd name="connsiteY7" fmla="*/ 311150 h 647700"/>
              <a:gd name="connsiteX8" fmla="*/ 101600 w 212725"/>
              <a:gd name="connsiteY8" fmla="*/ 260350 h 647700"/>
              <a:gd name="connsiteX9" fmla="*/ 130175 w 212725"/>
              <a:gd name="connsiteY9" fmla="*/ 222250 h 647700"/>
              <a:gd name="connsiteX10" fmla="*/ 165100 w 212725"/>
              <a:gd name="connsiteY10" fmla="*/ 196850 h 647700"/>
              <a:gd name="connsiteX11" fmla="*/ 196850 w 212725"/>
              <a:gd name="connsiteY11" fmla="*/ 152400 h 647700"/>
              <a:gd name="connsiteX12" fmla="*/ 196850 w 212725"/>
              <a:gd name="connsiteY12" fmla="*/ 114300 h 647700"/>
              <a:gd name="connsiteX13" fmla="*/ 193675 w 212725"/>
              <a:gd name="connsiteY13" fmla="*/ 88900 h 647700"/>
              <a:gd name="connsiteX14" fmla="*/ 212725 w 212725"/>
              <a:gd name="connsiteY14" fmla="*/ 50800 h 647700"/>
              <a:gd name="connsiteX15" fmla="*/ 212725 w 21272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2725" h="647700">
                <a:moveTo>
                  <a:pt x="0" y="647700"/>
                </a:moveTo>
                <a:lnTo>
                  <a:pt x="3175" y="606425"/>
                </a:lnTo>
                <a:cubicBezTo>
                  <a:pt x="22770" y="573767"/>
                  <a:pt x="22225" y="587017"/>
                  <a:pt x="22225" y="571500"/>
                </a:cubicBezTo>
                <a:lnTo>
                  <a:pt x="22225" y="530225"/>
                </a:lnTo>
                <a:lnTo>
                  <a:pt x="22225" y="460375"/>
                </a:lnTo>
                <a:lnTo>
                  <a:pt x="38100" y="412750"/>
                </a:lnTo>
                <a:lnTo>
                  <a:pt x="66675" y="361950"/>
                </a:lnTo>
                <a:lnTo>
                  <a:pt x="101600" y="311150"/>
                </a:lnTo>
                <a:lnTo>
                  <a:pt x="101600" y="260350"/>
                </a:lnTo>
                <a:cubicBezTo>
                  <a:pt x="125542" y="226148"/>
                  <a:pt x="114690" y="237735"/>
                  <a:pt x="130175" y="222250"/>
                </a:cubicBezTo>
                <a:lnTo>
                  <a:pt x="165100" y="196850"/>
                </a:lnTo>
                <a:lnTo>
                  <a:pt x="196850" y="152400"/>
                </a:lnTo>
                <a:lnTo>
                  <a:pt x="196850" y="114300"/>
                </a:lnTo>
                <a:lnTo>
                  <a:pt x="193675" y="88900"/>
                </a:lnTo>
                <a:lnTo>
                  <a:pt x="212725" y="50800"/>
                </a:lnTo>
                <a:lnTo>
                  <a:pt x="212725" y="0"/>
                </a:lnTo>
              </a:path>
            </a:pathLst>
          </a:custGeom>
          <a:ln w="25400" cap="flat" cmpd="sng" algn="ctr">
            <a:solidFill>
              <a:srgbClr val="143C78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ung 116"/>
          <p:cNvGrpSpPr/>
          <p:nvPr/>
        </p:nvGrpSpPr>
        <p:grpSpPr>
          <a:xfrm>
            <a:off x="5258858" y="3161023"/>
            <a:ext cx="1733550" cy="276999"/>
            <a:chOff x="4070350" y="3561433"/>
            <a:chExt cx="1733550" cy="276999"/>
          </a:xfrm>
        </p:grpSpPr>
        <p:sp>
          <p:nvSpPr>
            <p:cNvPr id="30" name="Oval 2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493858" y="2972825"/>
            <a:ext cx="1733550" cy="276999"/>
            <a:chOff x="4070350" y="3561433"/>
            <a:chExt cx="1733550" cy="276999"/>
          </a:xfrm>
        </p:grpSpPr>
        <p:sp>
          <p:nvSpPr>
            <p:cNvPr id="33" name="Oval 3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116"/>
          <p:cNvGrpSpPr/>
          <p:nvPr/>
        </p:nvGrpSpPr>
        <p:grpSpPr>
          <a:xfrm>
            <a:off x="3280933" y="3438022"/>
            <a:ext cx="1714550" cy="276999"/>
            <a:chOff x="2463800" y="3556631"/>
            <a:chExt cx="1714550" cy="276999"/>
          </a:xfrm>
        </p:grpSpPr>
        <p:sp>
          <p:nvSpPr>
            <p:cNvPr id="36" name="Oval 3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2463800" y="3556631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3350833" y="5018824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Georgia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762375" y="4524040"/>
            <a:ext cx="8350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South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823858" y="423314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North Carolina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613729" y="380265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Virginia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216400" y="2940890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Pennsylvania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492725" y="2388724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New York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575300" y="3694707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Maryland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815062" y="352297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Delaware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001908" y="3335583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Jersey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341533" y="3060276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Connecticut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665962" y="26702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Massachusetts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860216" y="2490608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New Hampshire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>
            <a:off x="5029201" y="3694707"/>
            <a:ext cx="572657" cy="146793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5421742" y="3398090"/>
            <a:ext cx="580166" cy="9073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5995510" y="2426242"/>
            <a:ext cx="845656" cy="22494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6014560" y="2709864"/>
            <a:ext cx="632352" cy="114609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>
            <a:off x="5832475" y="2913373"/>
            <a:ext cx="509058" cy="285466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>
            <a:endCxn id="46" idx="1"/>
          </p:cNvCxnSpPr>
          <p:nvPr/>
        </p:nvCxnSpPr>
        <p:spPr>
          <a:xfrm>
            <a:off x="5300902" y="3651496"/>
            <a:ext cx="514160" cy="9977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6502400" y="2873441"/>
            <a:ext cx="12053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143C78"/>
                </a:solidFill>
              </a:rPr>
              <a:t>Rhode Island</a:t>
            </a:r>
            <a:endParaRPr lang="de-DE" sz="1200" dirty="0">
              <a:solidFill>
                <a:srgbClr val="143C78"/>
              </a:solidFill>
            </a:endParaRPr>
          </a:p>
        </p:txBody>
      </p:sp>
      <p:cxnSp>
        <p:nvCxnSpPr>
          <p:cNvPr id="69" name="Gerade Verbindung mit Pfeil 68"/>
          <p:cNvCxnSpPr/>
          <p:nvPr/>
        </p:nvCxnSpPr>
        <p:spPr>
          <a:xfrm>
            <a:off x="6053243" y="2864974"/>
            <a:ext cx="449157" cy="160582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uppierung 77"/>
          <p:cNvGrpSpPr/>
          <p:nvPr/>
        </p:nvGrpSpPr>
        <p:grpSpPr>
          <a:xfrm>
            <a:off x="5398304" y="1892581"/>
            <a:ext cx="3745696" cy="1325308"/>
            <a:chOff x="16756203" y="-1651797"/>
            <a:chExt cx="4900973" cy="1325308"/>
          </a:xfrm>
        </p:grpSpPr>
        <p:sp>
          <p:nvSpPr>
            <p:cNvPr id="79" name="Textfeld 78"/>
            <p:cNvSpPr txBox="1"/>
            <p:nvPr/>
          </p:nvSpPr>
          <p:spPr>
            <a:xfrm>
              <a:off x="17477545" y="-1651797"/>
              <a:ext cx="4179631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25. Sep. 1789: Verabschiedung von 12 Verfassungszusätzen durch den Kongress</a:t>
              </a:r>
            </a:p>
          </p:txBody>
        </p:sp>
        <p:cxnSp>
          <p:nvCxnSpPr>
            <p:cNvPr id="80" name="Gerade Verbindung mit Pfeil 79"/>
            <p:cNvCxnSpPr>
              <a:endCxn id="79" idx="2"/>
            </p:cNvCxnSpPr>
            <p:nvPr/>
          </p:nvCxnSpPr>
          <p:spPr>
            <a:xfrm flipV="1">
              <a:off x="16756203" y="-1128577"/>
              <a:ext cx="2811156" cy="80208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Pfeil nach rechts 76"/>
          <p:cNvSpPr/>
          <p:nvPr/>
        </p:nvSpPr>
        <p:spPr>
          <a:xfrm>
            <a:off x="318179" y="911516"/>
            <a:ext cx="5659288" cy="954107"/>
          </a:xfrm>
          <a:prstGeom prst="rightArrow">
            <a:avLst>
              <a:gd name="adj1" fmla="val 100000"/>
              <a:gd name="adj2" fmla="val 4068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seit 1787: Mit der </a:t>
            </a:r>
            <a:r>
              <a:rPr lang="de-DE" sz="1400" dirty="0" err="1" smtClean="0">
                <a:solidFill>
                  <a:srgbClr val="660032"/>
                </a:solidFill>
              </a:rPr>
              <a:t>Constitutional</a:t>
            </a:r>
            <a:r>
              <a:rPr lang="de-DE" sz="1400" dirty="0" smtClean="0">
                <a:solidFill>
                  <a:srgbClr val="660032"/>
                </a:solidFill>
              </a:rPr>
              <a:t> Convention beginnt der Konflikt zwischen Föderalisten / Befürwortern der Verfassung &amp; Anti-Föderalisten / Ablehnern der Verfassung um das Kräfteverhältnis zwischen Zentralregierung &amp; Einzelstaaten </a:t>
            </a:r>
            <a:endParaRPr lang="de-DE" sz="1400" dirty="0">
              <a:solidFill>
                <a:srgbClr val="660032"/>
              </a:solidFill>
            </a:endParaRPr>
          </a:p>
        </p:txBody>
      </p:sp>
      <p:pic>
        <p:nvPicPr>
          <p:cNvPr id="90" name="Bild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1" y="2631595"/>
            <a:ext cx="3417987" cy="363428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74" name="Gruppierung 80"/>
          <p:cNvGrpSpPr/>
          <p:nvPr/>
        </p:nvGrpSpPr>
        <p:grpSpPr>
          <a:xfrm>
            <a:off x="4375150" y="2415801"/>
            <a:ext cx="4241700" cy="3495804"/>
            <a:chOff x="3065677" y="-764071"/>
            <a:chExt cx="5549958" cy="3495804"/>
          </a:xfrm>
        </p:grpSpPr>
        <p:sp>
          <p:nvSpPr>
            <p:cNvPr id="75" name="Textfeld 74"/>
            <p:cNvSpPr txBox="1"/>
            <p:nvPr/>
          </p:nvSpPr>
          <p:spPr>
            <a:xfrm>
              <a:off x="3065677" y="1993069"/>
              <a:ext cx="554995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bis 15. Dez. 1791: Einzelstaaten ratifizieren alle oder einzelne der 12 Artikel, so dass die Artikel 3 – 12 als Bill of Rights (Verfassungszusätze 1 -10) in Kraft treten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6" name="Gerade Verbindung mit Pfeil 82"/>
            <p:cNvCxnSpPr>
              <a:stCxn id="79" idx="2"/>
              <a:endCxn id="75" idx="0"/>
            </p:cNvCxnSpPr>
            <p:nvPr/>
          </p:nvCxnSpPr>
          <p:spPr>
            <a:xfrm rot="5400000">
              <a:off x="5149537" y="-72952"/>
              <a:ext cx="2757140" cy="1374901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Bill of Rights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3" name="Gruppierung 62"/>
          <p:cNvGrpSpPr/>
          <p:nvPr/>
        </p:nvGrpSpPr>
        <p:grpSpPr>
          <a:xfrm>
            <a:off x="457199" y="1022350"/>
            <a:ext cx="8229601" cy="5043949"/>
            <a:chOff x="457199" y="1022350"/>
            <a:chExt cx="8229601" cy="5043949"/>
          </a:xfrm>
        </p:grpSpPr>
        <p:pic>
          <p:nvPicPr>
            <p:cNvPr id="59" name="Bild 5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9" y="1022350"/>
              <a:ext cx="8229601" cy="504394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6" name="Freihandform 5"/>
            <p:cNvSpPr/>
            <p:nvPr/>
          </p:nvSpPr>
          <p:spPr>
            <a:xfrm>
              <a:off x="1123950" y="1033773"/>
              <a:ext cx="1244600" cy="2832100"/>
            </a:xfrm>
            <a:custGeom>
              <a:avLst/>
              <a:gdLst>
                <a:gd name="connsiteX0" fmla="*/ 0 w 1244600"/>
                <a:gd name="connsiteY0" fmla="*/ 0 h 2832100"/>
                <a:gd name="connsiteX1" fmla="*/ 12700 w 1244600"/>
                <a:gd name="connsiteY1" fmla="*/ 44450 h 2832100"/>
                <a:gd name="connsiteX2" fmla="*/ 101600 w 1244600"/>
                <a:gd name="connsiteY2" fmla="*/ 152400 h 2832100"/>
                <a:gd name="connsiteX3" fmla="*/ 127000 w 1244600"/>
                <a:gd name="connsiteY3" fmla="*/ 171450 h 2832100"/>
                <a:gd name="connsiteX4" fmla="*/ 304800 w 1244600"/>
                <a:gd name="connsiteY4" fmla="*/ 247650 h 2832100"/>
                <a:gd name="connsiteX5" fmla="*/ 438150 w 1244600"/>
                <a:gd name="connsiteY5" fmla="*/ 393700 h 2832100"/>
                <a:gd name="connsiteX6" fmla="*/ 584200 w 1244600"/>
                <a:gd name="connsiteY6" fmla="*/ 533400 h 2832100"/>
                <a:gd name="connsiteX7" fmla="*/ 520700 w 1244600"/>
                <a:gd name="connsiteY7" fmla="*/ 666750 h 2832100"/>
                <a:gd name="connsiteX8" fmla="*/ 552450 w 1244600"/>
                <a:gd name="connsiteY8" fmla="*/ 800100 h 2832100"/>
                <a:gd name="connsiteX9" fmla="*/ 609600 w 1244600"/>
                <a:gd name="connsiteY9" fmla="*/ 901700 h 2832100"/>
                <a:gd name="connsiteX10" fmla="*/ 647700 w 1244600"/>
                <a:gd name="connsiteY10" fmla="*/ 1009650 h 2832100"/>
                <a:gd name="connsiteX11" fmla="*/ 723900 w 1244600"/>
                <a:gd name="connsiteY11" fmla="*/ 1054100 h 2832100"/>
                <a:gd name="connsiteX12" fmla="*/ 800100 w 1244600"/>
                <a:gd name="connsiteY12" fmla="*/ 1104900 h 2832100"/>
                <a:gd name="connsiteX13" fmla="*/ 831850 w 1244600"/>
                <a:gd name="connsiteY13" fmla="*/ 1162050 h 2832100"/>
                <a:gd name="connsiteX14" fmla="*/ 946150 w 1244600"/>
                <a:gd name="connsiteY14" fmla="*/ 1238250 h 2832100"/>
                <a:gd name="connsiteX15" fmla="*/ 952500 w 1244600"/>
                <a:gd name="connsiteY15" fmla="*/ 1339850 h 2832100"/>
                <a:gd name="connsiteX16" fmla="*/ 990600 w 1244600"/>
                <a:gd name="connsiteY16" fmla="*/ 1403350 h 2832100"/>
                <a:gd name="connsiteX17" fmla="*/ 971550 w 1244600"/>
                <a:gd name="connsiteY17" fmla="*/ 1460500 h 2832100"/>
                <a:gd name="connsiteX18" fmla="*/ 971550 w 1244600"/>
                <a:gd name="connsiteY18" fmla="*/ 1511300 h 2832100"/>
                <a:gd name="connsiteX19" fmla="*/ 990600 w 1244600"/>
                <a:gd name="connsiteY19" fmla="*/ 1562100 h 2832100"/>
                <a:gd name="connsiteX20" fmla="*/ 1041400 w 1244600"/>
                <a:gd name="connsiteY20" fmla="*/ 1581150 h 2832100"/>
                <a:gd name="connsiteX21" fmla="*/ 1073150 w 1244600"/>
                <a:gd name="connsiteY21" fmla="*/ 1638300 h 2832100"/>
                <a:gd name="connsiteX22" fmla="*/ 1117600 w 1244600"/>
                <a:gd name="connsiteY22" fmla="*/ 1689100 h 2832100"/>
                <a:gd name="connsiteX23" fmla="*/ 1168400 w 1244600"/>
                <a:gd name="connsiteY23" fmla="*/ 1727200 h 2832100"/>
                <a:gd name="connsiteX24" fmla="*/ 1155700 w 1244600"/>
                <a:gd name="connsiteY24" fmla="*/ 1797050 h 2832100"/>
                <a:gd name="connsiteX25" fmla="*/ 1117600 w 1244600"/>
                <a:gd name="connsiteY25" fmla="*/ 1879600 h 2832100"/>
                <a:gd name="connsiteX26" fmla="*/ 1003300 w 1244600"/>
                <a:gd name="connsiteY26" fmla="*/ 1917700 h 2832100"/>
                <a:gd name="connsiteX27" fmla="*/ 965200 w 1244600"/>
                <a:gd name="connsiteY27" fmla="*/ 1974850 h 2832100"/>
                <a:gd name="connsiteX28" fmla="*/ 990600 w 1244600"/>
                <a:gd name="connsiteY28" fmla="*/ 2044700 h 2832100"/>
                <a:gd name="connsiteX29" fmla="*/ 958850 w 1244600"/>
                <a:gd name="connsiteY29" fmla="*/ 2120900 h 2832100"/>
                <a:gd name="connsiteX30" fmla="*/ 920750 w 1244600"/>
                <a:gd name="connsiteY30" fmla="*/ 2146300 h 2832100"/>
                <a:gd name="connsiteX31" fmla="*/ 895350 w 1244600"/>
                <a:gd name="connsiteY31" fmla="*/ 2209800 h 2832100"/>
                <a:gd name="connsiteX32" fmla="*/ 895350 w 1244600"/>
                <a:gd name="connsiteY32" fmla="*/ 2273300 h 2832100"/>
                <a:gd name="connsiteX33" fmla="*/ 920750 w 1244600"/>
                <a:gd name="connsiteY33" fmla="*/ 2381250 h 2832100"/>
                <a:gd name="connsiteX34" fmla="*/ 1035050 w 1244600"/>
                <a:gd name="connsiteY34" fmla="*/ 2482850 h 2832100"/>
                <a:gd name="connsiteX35" fmla="*/ 1117600 w 1244600"/>
                <a:gd name="connsiteY35" fmla="*/ 2571750 h 2832100"/>
                <a:gd name="connsiteX36" fmla="*/ 1174750 w 1244600"/>
                <a:gd name="connsiteY36" fmla="*/ 2578100 h 2832100"/>
                <a:gd name="connsiteX37" fmla="*/ 1155700 w 1244600"/>
                <a:gd name="connsiteY37" fmla="*/ 2641600 h 2832100"/>
                <a:gd name="connsiteX38" fmla="*/ 1123950 w 1244600"/>
                <a:gd name="connsiteY38" fmla="*/ 2736850 h 2832100"/>
                <a:gd name="connsiteX39" fmla="*/ 1123950 w 1244600"/>
                <a:gd name="connsiteY39" fmla="*/ 2736850 h 2832100"/>
                <a:gd name="connsiteX40" fmla="*/ 1206500 w 1244600"/>
                <a:gd name="connsiteY40" fmla="*/ 2825750 h 2832100"/>
                <a:gd name="connsiteX41" fmla="*/ 1206500 w 1244600"/>
                <a:gd name="connsiteY41" fmla="*/ 2825750 h 2832100"/>
                <a:gd name="connsiteX42" fmla="*/ 1244600 w 1244600"/>
                <a:gd name="connsiteY42" fmla="*/ 2832100 h 283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44600" h="2832100">
                  <a:moveTo>
                    <a:pt x="0" y="0"/>
                  </a:moveTo>
                  <a:lnTo>
                    <a:pt x="12700" y="44450"/>
                  </a:lnTo>
                  <a:cubicBezTo>
                    <a:pt x="42333" y="80433"/>
                    <a:pt x="70416" y="117752"/>
                    <a:pt x="101600" y="152400"/>
                  </a:cubicBezTo>
                  <a:cubicBezTo>
                    <a:pt x="108680" y="160267"/>
                    <a:pt x="127000" y="171450"/>
                    <a:pt x="127000" y="171450"/>
                  </a:cubicBezTo>
                  <a:lnTo>
                    <a:pt x="304800" y="247650"/>
                  </a:lnTo>
                  <a:lnTo>
                    <a:pt x="438150" y="393700"/>
                  </a:lnTo>
                  <a:lnTo>
                    <a:pt x="584200" y="533400"/>
                  </a:lnTo>
                  <a:cubicBezTo>
                    <a:pt x="519753" y="662293"/>
                    <a:pt x="520700" y="613070"/>
                    <a:pt x="520700" y="666750"/>
                  </a:cubicBezTo>
                  <a:lnTo>
                    <a:pt x="552450" y="800100"/>
                  </a:lnTo>
                  <a:lnTo>
                    <a:pt x="609600" y="901700"/>
                  </a:lnTo>
                  <a:lnTo>
                    <a:pt x="647700" y="1009650"/>
                  </a:lnTo>
                  <a:cubicBezTo>
                    <a:pt x="719336" y="1055236"/>
                    <a:pt x="689952" y="1054100"/>
                    <a:pt x="723900" y="1054100"/>
                  </a:cubicBezTo>
                  <a:lnTo>
                    <a:pt x="800100" y="1104900"/>
                  </a:lnTo>
                  <a:cubicBezTo>
                    <a:pt x="832972" y="1157495"/>
                    <a:pt x="831850" y="1135731"/>
                    <a:pt x="831850" y="1162050"/>
                  </a:cubicBezTo>
                  <a:lnTo>
                    <a:pt x="946150" y="1238250"/>
                  </a:lnTo>
                  <a:lnTo>
                    <a:pt x="952500" y="1339850"/>
                  </a:lnTo>
                  <a:lnTo>
                    <a:pt x="990600" y="1403350"/>
                  </a:lnTo>
                  <a:cubicBezTo>
                    <a:pt x="970807" y="1456132"/>
                    <a:pt x="971550" y="1436065"/>
                    <a:pt x="971550" y="1460500"/>
                  </a:cubicBezTo>
                  <a:lnTo>
                    <a:pt x="971550" y="1511300"/>
                  </a:lnTo>
                  <a:cubicBezTo>
                    <a:pt x="984763" y="1564153"/>
                    <a:pt x="966796" y="1562100"/>
                    <a:pt x="990600" y="1562100"/>
                  </a:cubicBezTo>
                  <a:lnTo>
                    <a:pt x="1041400" y="1581150"/>
                  </a:lnTo>
                  <a:lnTo>
                    <a:pt x="1073150" y="1638300"/>
                  </a:lnTo>
                  <a:lnTo>
                    <a:pt x="1117600" y="1689100"/>
                  </a:lnTo>
                  <a:lnTo>
                    <a:pt x="1168400" y="1727200"/>
                  </a:lnTo>
                  <a:lnTo>
                    <a:pt x="1155700" y="1797050"/>
                  </a:lnTo>
                  <a:lnTo>
                    <a:pt x="1117600" y="1879600"/>
                  </a:lnTo>
                  <a:lnTo>
                    <a:pt x="1003300" y="1917700"/>
                  </a:lnTo>
                  <a:lnTo>
                    <a:pt x="965200" y="1974850"/>
                  </a:lnTo>
                  <a:lnTo>
                    <a:pt x="990600" y="2044700"/>
                  </a:lnTo>
                  <a:lnTo>
                    <a:pt x="958850" y="2120900"/>
                  </a:lnTo>
                  <a:lnTo>
                    <a:pt x="920750" y="2146300"/>
                  </a:lnTo>
                  <a:cubicBezTo>
                    <a:pt x="893457" y="2200886"/>
                    <a:pt x="895350" y="2178168"/>
                    <a:pt x="895350" y="2209800"/>
                  </a:cubicBezTo>
                  <a:lnTo>
                    <a:pt x="895350" y="2273300"/>
                  </a:lnTo>
                  <a:lnTo>
                    <a:pt x="920750" y="2381250"/>
                  </a:lnTo>
                  <a:lnTo>
                    <a:pt x="1035050" y="2482850"/>
                  </a:lnTo>
                  <a:lnTo>
                    <a:pt x="1117600" y="2571750"/>
                  </a:lnTo>
                  <a:lnTo>
                    <a:pt x="1174750" y="2578100"/>
                  </a:lnTo>
                  <a:lnTo>
                    <a:pt x="1155700" y="2641600"/>
                  </a:lnTo>
                  <a:lnTo>
                    <a:pt x="1123950" y="2736850"/>
                  </a:lnTo>
                  <a:lnTo>
                    <a:pt x="1123950" y="2736850"/>
                  </a:lnTo>
                  <a:lnTo>
                    <a:pt x="1206500" y="2825750"/>
                  </a:lnTo>
                  <a:lnTo>
                    <a:pt x="1206500" y="2825750"/>
                  </a:lnTo>
                  <a:lnTo>
                    <a:pt x="1244600" y="283210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2000250" y="3872223"/>
              <a:ext cx="508000" cy="1670050"/>
            </a:xfrm>
            <a:custGeom>
              <a:avLst/>
              <a:gdLst>
                <a:gd name="connsiteX0" fmla="*/ 368300 w 508000"/>
                <a:gd name="connsiteY0" fmla="*/ 0 h 1670050"/>
                <a:gd name="connsiteX1" fmla="*/ 406400 w 508000"/>
                <a:gd name="connsiteY1" fmla="*/ 38100 h 1670050"/>
                <a:gd name="connsiteX2" fmla="*/ 444500 w 508000"/>
                <a:gd name="connsiteY2" fmla="*/ 95250 h 1670050"/>
                <a:gd name="connsiteX3" fmla="*/ 419100 w 508000"/>
                <a:gd name="connsiteY3" fmla="*/ 152400 h 1670050"/>
                <a:gd name="connsiteX4" fmla="*/ 450850 w 508000"/>
                <a:gd name="connsiteY4" fmla="*/ 222250 h 1670050"/>
                <a:gd name="connsiteX5" fmla="*/ 508000 w 508000"/>
                <a:gd name="connsiteY5" fmla="*/ 247650 h 1670050"/>
                <a:gd name="connsiteX6" fmla="*/ 482600 w 508000"/>
                <a:gd name="connsiteY6" fmla="*/ 317500 h 1670050"/>
                <a:gd name="connsiteX7" fmla="*/ 450850 w 508000"/>
                <a:gd name="connsiteY7" fmla="*/ 342900 h 1670050"/>
                <a:gd name="connsiteX8" fmla="*/ 412750 w 508000"/>
                <a:gd name="connsiteY8" fmla="*/ 342900 h 1670050"/>
                <a:gd name="connsiteX9" fmla="*/ 412750 w 508000"/>
                <a:gd name="connsiteY9" fmla="*/ 342900 h 1670050"/>
                <a:gd name="connsiteX10" fmla="*/ 393700 w 508000"/>
                <a:gd name="connsiteY10" fmla="*/ 400050 h 1670050"/>
                <a:gd name="connsiteX11" fmla="*/ 393700 w 508000"/>
                <a:gd name="connsiteY11" fmla="*/ 438150 h 1670050"/>
                <a:gd name="connsiteX12" fmla="*/ 393700 w 508000"/>
                <a:gd name="connsiteY12" fmla="*/ 438150 h 1670050"/>
                <a:gd name="connsiteX13" fmla="*/ 393700 w 508000"/>
                <a:gd name="connsiteY13" fmla="*/ 488950 h 1670050"/>
                <a:gd name="connsiteX14" fmla="*/ 393700 w 508000"/>
                <a:gd name="connsiteY14" fmla="*/ 488950 h 1670050"/>
                <a:gd name="connsiteX15" fmla="*/ 342900 w 508000"/>
                <a:gd name="connsiteY15" fmla="*/ 520700 h 1670050"/>
                <a:gd name="connsiteX16" fmla="*/ 342900 w 508000"/>
                <a:gd name="connsiteY16" fmla="*/ 565150 h 1670050"/>
                <a:gd name="connsiteX17" fmla="*/ 342900 w 508000"/>
                <a:gd name="connsiteY17" fmla="*/ 565150 h 1670050"/>
                <a:gd name="connsiteX18" fmla="*/ 292100 w 508000"/>
                <a:gd name="connsiteY18" fmla="*/ 622300 h 1670050"/>
                <a:gd name="connsiteX19" fmla="*/ 311150 w 508000"/>
                <a:gd name="connsiteY19" fmla="*/ 673100 h 1670050"/>
                <a:gd name="connsiteX20" fmla="*/ 273050 w 508000"/>
                <a:gd name="connsiteY20" fmla="*/ 711200 h 1670050"/>
                <a:gd name="connsiteX21" fmla="*/ 241300 w 508000"/>
                <a:gd name="connsiteY21" fmla="*/ 755650 h 1670050"/>
                <a:gd name="connsiteX22" fmla="*/ 241300 w 508000"/>
                <a:gd name="connsiteY22" fmla="*/ 755650 h 1670050"/>
                <a:gd name="connsiteX23" fmla="*/ 203200 w 508000"/>
                <a:gd name="connsiteY23" fmla="*/ 850900 h 1670050"/>
                <a:gd name="connsiteX24" fmla="*/ 152400 w 508000"/>
                <a:gd name="connsiteY24" fmla="*/ 895350 h 1670050"/>
                <a:gd name="connsiteX25" fmla="*/ 139700 w 508000"/>
                <a:gd name="connsiteY25" fmla="*/ 939800 h 1670050"/>
                <a:gd name="connsiteX26" fmla="*/ 101600 w 508000"/>
                <a:gd name="connsiteY26" fmla="*/ 977900 h 1670050"/>
                <a:gd name="connsiteX27" fmla="*/ 88900 w 508000"/>
                <a:gd name="connsiteY27" fmla="*/ 1079500 h 1670050"/>
                <a:gd name="connsiteX28" fmla="*/ 114300 w 508000"/>
                <a:gd name="connsiteY28" fmla="*/ 1136650 h 1670050"/>
                <a:gd name="connsiteX29" fmla="*/ 76200 w 508000"/>
                <a:gd name="connsiteY29" fmla="*/ 1187450 h 1670050"/>
                <a:gd name="connsiteX30" fmla="*/ 101600 w 508000"/>
                <a:gd name="connsiteY30" fmla="*/ 1244600 h 1670050"/>
                <a:gd name="connsiteX31" fmla="*/ 101600 w 508000"/>
                <a:gd name="connsiteY31" fmla="*/ 1244600 h 1670050"/>
                <a:gd name="connsiteX32" fmla="*/ 127000 w 508000"/>
                <a:gd name="connsiteY32" fmla="*/ 1327150 h 1670050"/>
                <a:gd name="connsiteX33" fmla="*/ 127000 w 508000"/>
                <a:gd name="connsiteY33" fmla="*/ 1327150 h 1670050"/>
                <a:gd name="connsiteX34" fmla="*/ 95250 w 508000"/>
                <a:gd name="connsiteY34" fmla="*/ 1390650 h 1670050"/>
                <a:gd name="connsiteX35" fmla="*/ 95250 w 508000"/>
                <a:gd name="connsiteY35" fmla="*/ 1435100 h 1670050"/>
                <a:gd name="connsiteX36" fmla="*/ 38100 w 508000"/>
                <a:gd name="connsiteY36" fmla="*/ 1511300 h 1670050"/>
                <a:gd name="connsiteX37" fmla="*/ 38100 w 508000"/>
                <a:gd name="connsiteY37" fmla="*/ 1562100 h 1670050"/>
                <a:gd name="connsiteX38" fmla="*/ 12700 w 508000"/>
                <a:gd name="connsiteY38" fmla="*/ 1600200 h 1670050"/>
                <a:gd name="connsiteX39" fmla="*/ 0 w 508000"/>
                <a:gd name="connsiteY39" fmla="*/ 1670050 h 16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08000" h="1670050">
                  <a:moveTo>
                    <a:pt x="368300" y="0"/>
                  </a:moveTo>
                  <a:lnTo>
                    <a:pt x="406400" y="38100"/>
                  </a:lnTo>
                  <a:lnTo>
                    <a:pt x="444500" y="95250"/>
                  </a:lnTo>
                  <a:lnTo>
                    <a:pt x="419100" y="152400"/>
                  </a:lnTo>
                  <a:lnTo>
                    <a:pt x="450850" y="222250"/>
                  </a:lnTo>
                  <a:lnTo>
                    <a:pt x="508000" y="247650"/>
                  </a:lnTo>
                  <a:lnTo>
                    <a:pt x="482600" y="317500"/>
                  </a:lnTo>
                  <a:lnTo>
                    <a:pt x="450850" y="342900"/>
                  </a:lnTo>
                  <a:lnTo>
                    <a:pt x="412750" y="342900"/>
                  </a:lnTo>
                  <a:lnTo>
                    <a:pt x="412750" y="342900"/>
                  </a:lnTo>
                  <a:lnTo>
                    <a:pt x="393700" y="400050"/>
                  </a:lnTo>
                  <a:lnTo>
                    <a:pt x="393700" y="438150"/>
                  </a:lnTo>
                  <a:lnTo>
                    <a:pt x="393700" y="438150"/>
                  </a:lnTo>
                  <a:lnTo>
                    <a:pt x="393700" y="488950"/>
                  </a:lnTo>
                  <a:lnTo>
                    <a:pt x="393700" y="488950"/>
                  </a:lnTo>
                  <a:lnTo>
                    <a:pt x="342900" y="520700"/>
                  </a:lnTo>
                  <a:lnTo>
                    <a:pt x="342900" y="565150"/>
                  </a:lnTo>
                  <a:lnTo>
                    <a:pt x="342900" y="565150"/>
                  </a:lnTo>
                  <a:lnTo>
                    <a:pt x="292100" y="622300"/>
                  </a:lnTo>
                  <a:lnTo>
                    <a:pt x="311150" y="673100"/>
                  </a:lnTo>
                  <a:lnTo>
                    <a:pt x="273050" y="711200"/>
                  </a:lnTo>
                  <a:lnTo>
                    <a:pt x="241300" y="755650"/>
                  </a:lnTo>
                  <a:lnTo>
                    <a:pt x="241300" y="755650"/>
                  </a:lnTo>
                  <a:lnTo>
                    <a:pt x="203200" y="850900"/>
                  </a:lnTo>
                  <a:lnTo>
                    <a:pt x="152400" y="895350"/>
                  </a:lnTo>
                  <a:lnTo>
                    <a:pt x="139700" y="939800"/>
                  </a:lnTo>
                  <a:lnTo>
                    <a:pt x="101600" y="977900"/>
                  </a:lnTo>
                  <a:cubicBezTo>
                    <a:pt x="88301" y="1070991"/>
                    <a:pt x="88900" y="1036866"/>
                    <a:pt x="88900" y="1079500"/>
                  </a:cubicBezTo>
                  <a:lnTo>
                    <a:pt x="114300" y="1136650"/>
                  </a:lnTo>
                  <a:lnTo>
                    <a:pt x="76200" y="1187450"/>
                  </a:lnTo>
                  <a:cubicBezTo>
                    <a:pt x="102547" y="1240143"/>
                    <a:pt x="101600" y="1219318"/>
                    <a:pt x="101600" y="1244600"/>
                  </a:cubicBezTo>
                  <a:lnTo>
                    <a:pt x="101600" y="1244600"/>
                  </a:lnTo>
                  <a:lnTo>
                    <a:pt x="127000" y="1327150"/>
                  </a:lnTo>
                  <a:lnTo>
                    <a:pt x="127000" y="1327150"/>
                  </a:lnTo>
                  <a:lnTo>
                    <a:pt x="95250" y="1390650"/>
                  </a:lnTo>
                  <a:lnTo>
                    <a:pt x="95250" y="1435100"/>
                  </a:lnTo>
                  <a:lnTo>
                    <a:pt x="38100" y="1511300"/>
                  </a:lnTo>
                  <a:lnTo>
                    <a:pt x="38100" y="1562100"/>
                  </a:lnTo>
                  <a:lnTo>
                    <a:pt x="12700" y="1600200"/>
                  </a:lnTo>
                  <a:lnTo>
                    <a:pt x="0" y="167005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2000250" y="5548623"/>
              <a:ext cx="2025650" cy="146050"/>
            </a:xfrm>
            <a:custGeom>
              <a:avLst/>
              <a:gdLst>
                <a:gd name="connsiteX0" fmla="*/ 0 w 2051050"/>
                <a:gd name="connsiteY0" fmla="*/ 0 h 146050"/>
                <a:gd name="connsiteX1" fmla="*/ 1333500 w 2051050"/>
                <a:gd name="connsiteY1" fmla="*/ 0 h 146050"/>
                <a:gd name="connsiteX2" fmla="*/ 1358900 w 2051050"/>
                <a:gd name="connsiteY2" fmla="*/ 63500 h 146050"/>
                <a:gd name="connsiteX3" fmla="*/ 1892300 w 2051050"/>
                <a:gd name="connsiteY3" fmla="*/ 95250 h 146050"/>
                <a:gd name="connsiteX4" fmla="*/ 1905000 w 2051050"/>
                <a:gd name="connsiteY4" fmla="*/ 146050 h 146050"/>
                <a:gd name="connsiteX5" fmla="*/ 1949450 w 2051050"/>
                <a:gd name="connsiteY5" fmla="*/ 88900 h 146050"/>
                <a:gd name="connsiteX6" fmla="*/ 2012950 w 2051050"/>
                <a:gd name="connsiteY6" fmla="*/ 88900 h 146050"/>
                <a:gd name="connsiteX7" fmla="*/ 2012950 w 2051050"/>
                <a:gd name="connsiteY7" fmla="*/ 88900 h 146050"/>
                <a:gd name="connsiteX8" fmla="*/ 2051050 w 2051050"/>
                <a:gd name="connsiteY8" fmla="*/ 825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050" h="146050">
                  <a:moveTo>
                    <a:pt x="0" y="0"/>
                  </a:moveTo>
                  <a:lnTo>
                    <a:pt x="1333500" y="0"/>
                  </a:lnTo>
                  <a:lnTo>
                    <a:pt x="1358900" y="63500"/>
                  </a:lnTo>
                  <a:lnTo>
                    <a:pt x="1892300" y="95250"/>
                  </a:lnTo>
                  <a:lnTo>
                    <a:pt x="1905000" y="146050"/>
                  </a:lnTo>
                  <a:lnTo>
                    <a:pt x="1949450" y="88900"/>
                  </a:lnTo>
                  <a:lnTo>
                    <a:pt x="2012950" y="88900"/>
                  </a:lnTo>
                  <a:lnTo>
                    <a:pt x="2012950" y="88900"/>
                  </a:lnTo>
                  <a:lnTo>
                    <a:pt x="2051050" y="8255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2736850" y="1033773"/>
              <a:ext cx="4229100" cy="1836489"/>
            </a:xfrm>
            <a:custGeom>
              <a:avLst/>
              <a:gdLst>
                <a:gd name="connsiteX0" fmla="*/ 4229100 w 4229100"/>
                <a:gd name="connsiteY0" fmla="*/ 977900 h 1836489"/>
                <a:gd name="connsiteX1" fmla="*/ 4229100 w 4229100"/>
                <a:gd name="connsiteY1" fmla="*/ 933450 h 1836489"/>
                <a:gd name="connsiteX2" fmla="*/ 4152900 w 4229100"/>
                <a:gd name="connsiteY2" fmla="*/ 869950 h 1836489"/>
                <a:gd name="connsiteX3" fmla="*/ 4152900 w 4229100"/>
                <a:gd name="connsiteY3" fmla="*/ 869950 h 1836489"/>
                <a:gd name="connsiteX4" fmla="*/ 4114800 w 4229100"/>
                <a:gd name="connsiteY4" fmla="*/ 844550 h 1836489"/>
                <a:gd name="connsiteX5" fmla="*/ 4121150 w 4229100"/>
                <a:gd name="connsiteY5" fmla="*/ 800100 h 1836489"/>
                <a:gd name="connsiteX6" fmla="*/ 4121150 w 4229100"/>
                <a:gd name="connsiteY6" fmla="*/ 762000 h 1836489"/>
                <a:gd name="connsiteX7" fmla="*/ 4121150 w 4229100"/>
                <a:gd name="connsiteY7" fmla="*/ 762000 h 1836489"/>
                <a:gd name="connsiteX8" fmla="*/ 4051300 w 4229100"/>
                <a:gd name="connsiteY8" fmla="*/ 704850 h 1836489"/>
                <a:gd name="connsiteX9" fmla="*/ 4051300 w 4229100"/>
                <a:gd name="connsiteY9" fmla="*/ 666750 h 1836489"/>
                <a:gd name="connsiteX10" fmla="*/ 4051300 w 4229100"/>
                <a:gd name="connsiteY10" fmla="*/ 622300 h 1836489"/>
                <a:gd name="connsiteX11" fmla="*/ 4044950 w 4229100"/>
                <a:gd name="connsiteY11" fmla="*/ 304800 h 1836489"/>
                <a:gd name="connsiteX12" fmla="*/ 3949700 w 4229100"/>
                <a:gd name="connsiteY12" fmla="*/ 234950 h 1836489"/>
                <a:gd name="connsiteX13" fmla="*/ 3949700 w 4229100"/>
                <a:gd name="connsiteY13" fmla="*/ 234950 h 1836489"/>
                <a:gd name="connsiteX14" fmla="*/ 3873500 w 4229100"/>
                <a:gd name="connsiteY14" fmla="*/ 260350 h 1836489"/>
                <a:gd name="connsiteX15" fmla="*/ 3822700 w 4229100"/>
                <a:gd name="connsiteY15" fmla="*/ 292100 h 1836489"/>
                <a:gd name="connsiteX16" fmla="*/ 3797300 w 4229100"/>
                <a:gd name="connsiteY16" fmla="*/ 260350 h 1836489"/>
                <a:gd name="connsiteX17" fmla="*/ 3790950 w 4229100"/>
                <a:gd name="connsiteY17" fmla="*/ 203200 h 1836489"/>
                <a:gd name="connsiteX18" fmla="*/ 3790950 w 4229100"/>
                <a:gd name="connsiteY18" fmla="*/ 203200 h 1836489"/>
                <a:gd name="connsiteX19" fmla="*/ 3594100 w 4229100"/>
                <a:gd name="connsiteY19" fmla="*/ 425450 h 1836489"/>
                <a:gd name="connsiteX20" fmla="*/ 3594100 w 4229100"/>
                <a:gd name="connsiteY20" fmla="*/ 508000 h 1836489"/>
                <a:gd name="connsiteX21" fmla="*/ 3543300 w 4229100"/>
                <a:gd name="connsiteY21" fmla="*/ 558800 h 1836489"/>
                <a:gd name="connsiteX22" fmla="*/ 3556000 w 4229100"/>
                <a:gd name="connsiteY22" fmla="*/ 596900 h 1836489"/>
                <a:gd name="connsiteX23" fmla="*/ 3556000 w 4229100"/>
                <a:gd name="connsiteY23" fmla="*/ 654050 h 1836489"/>
                <a:gd name="connsiteX24" fmla="*/ 3530600 w 4229100"/>
                <a:gd name="connsiteY24" fmla="*/ 692150 h 1836489"/>
                <a:gd name="connsiteX25" fmla="*/ 3467100 w 4229100"/>
                <a:gd name="connsiteY25" fmla="*/ 755650 h 1836489"/>
                <a:gd name="connsiteX26" fmla="*/ 3479800 w 4229100"/>
                <a:gd name="connsiteY26" fmla="*/ 806450 h 1836489"/>
                <a:gd name="connsiteX27" fmla="*/ 3479800 w 4229100"/>
                <a:gd name="connsiteY27" fmla="*/ 806450 h 1836489"/>
                <a:gd name="connsiteX28" fmla="*/ 3435350 w 4229100"/>
                <a:gd name="connsiteY28" fmla="*/ 850900 h 1836489"/>
                <a:gd name="connsiteX29" fmla="*/ 3403600 w 4229100"/>
                <a:gd name="connsiteY29" fmla="*/ 831850 h 1836489"/>
                <a:gd name="connsiteX30" fmla="*/ 3359150 w 4229100"/>
                <a:gd name="connsiteY30" fmla="*/ 831850 h 1836489"/>
                <a:gd name="connsiteX31" fmla="*/ 3308350 w 4229100"/>
                <a:gd name="connsiteY31" fmla="*/ 831850 h 1836489"/>
                <a:gd name="connsiteX32" fmla="*/ 3054350 w 4229100"/>
                <a:gd name="connsiteY32" fmla="*/ 914400 h 1836489"/>
                <a:gd name="connsiteX33" fmla="*/ 2622550 w 4229100"/>
                <a:gd name="connsiteY33" fmla="*/ 914400 h 1836489"/>
                <a:gd name="connsiteX34" fmla="*/ 2527300 w 4229100"/>
                <a:gd name="connsiteY34" fmla="*/ 984250 h 1836489"/>
                <a:gd name="connsiteX35" fmla="*/ 2425700 w 4229100"/>
                <a:gd name="connsiteY35" fmla="*/ 1104900 h 1836489"/>
                <a:gd name="connsiteX36" fmla="*/ 2311400 w 4229100"/>
                <a:gd name="connsiteY36" fmla="*/ 1155700 h 1836489"/>
                <a:gd name="connsiteX37" fmla="*/ 2235200 w 4229100"/>
                <a:gd name="connsiteY37" fmla="*/ 1301750 h 1836489"/>
                <a:gd name="connsiteX38" fmla="*/ 1854200 w 4229100"/>
                <a:gd name="connsiteY38" fmla="*/ 1295400 h 1836489"/>
                <a:gd name="connsiteX39" fmla="*/ 1746250 w 4229100"/>
                <a:gd name="connsiteY39" fmla="*/ 1339850 h 1836489"/>
                <a:gd name="connsiteX40" fmla="*/ 1790700 w 4229100"/>
                <a:gd name="connsiteY40" fmla="*/ 1397000 h 1836489"/>
                <a:gd name="connsiteX41" fmla="*/ 1790700 w 4229100"/>
                <a:gd name="connsiteY41" fmla="*/ 1454150 h 1836489"/>
                <a:gd name="connsiteX42" fmla="*/ 1797050 w 4229100"/>
                <a:gd name="connsiteY42" fmla="*/ 1511300 h 1836489"/>
                <a:gd name="connsiteX43" fmla="*/ 1612900 w 4229100"/>
                <a:gd name="connsiteY43" fmla="*/ 1619250 h 1836489"/>
                <a:gd name="connsiteX44" fmla="*/ 1339850 w 4229100"/>
                <a:gd name="connsiteY44" fmla="*/ 1695450 h 1836489"/>
                <a:gd name="connsiteX45" fmla="*/ 1168400 w 4229100"/>
                <a:gd name="connsiteY45" fmla="*/ 1797050 h 1836489"/>
                <a:gd name="connsiteX46" fmla="*/ 1041400 w 4229100"/>
                <a:gd name="connsiteY46" fmla="*/ 1835150 h 1836489"/>
                <a:gd name="connsiteX47" fmla="*/ 984250 w 4229100"/>
                <a:gd name="connsiteY47" fmla="*/ 1803400 h 1836489"/>
                <a:gd name="connsiteX48" fmla="*/ 965200 w 4229100"/>
                <a:gd name="connsiteY48" fmla="*/ 1739900 h 1836489"/>
                <a:gd name="connsiteX49" fmla="*/ 977900 w 4229100"/>
                <a:gd name="connsiteY49" fmla="*/ 1676400 h 1836489"/>
                <a:gd name="connsiteX50" fmla="*/ 1035050 w 4229100"/>
                <a:gd name="connsiteY50" fmla="*/ 1625600 h 1836489"/>
                <a:gd name="connsiteX51" fmla="*/ 1060450 w 4229100"/>
                <a:gd name="connsiteY51" fmla="*/ 1574800 h 1836489"/>
                <a:gd name="connsiteX52" fmla="*/ 1098550 w 4229100"/>
                <a:gd name="connsiteY52" fmla="*/ 1517650 h 1836489"/>
                <a:gd name="connsiteX53" fmla="*/ 1168400 w 4229100"/>
                <a:gd name="connsiteY53" fmla="*/ 1320800 h 1836489"/>
                <a:gd name="connsiteX54" fmla="*/ 1085850 w 4229100"/>
                <a:gd name="connsiteY54" fmla="*/ 812800 h 1836489"/>
                <a:gd name="connsiteX55" fmla="*/ 876300 w 4229100"/>
                <a:gd name="connsiteY55" fmla="*/ 679450 h 1836489"/>
                <a:gd name="connsiteX56" fmla="*/ 908050 w 4229100"/>
                <a:gd name="connsiteY56" fmla="*/ 628650 h 1836489"/>
                <a:gd name="connsiteX57" fmla="*/ 876300 w 4229100"/>
                <a:gd name="connsiteY57" fmla="*/ 596900 h 1836489"/>
                <a:gd name="connsiteX58" fmla="*/ 831850 w 4229100"/>
                <a:gd name="connsiteY58" fmla="*/ 584200 h 1836489"/>
                <a:gd name="connsiteX59" fmla="*/ 793750 w 4229100"/>
                <a:gd name="connsiteY59" fmla="*/ 609600 h 1836489"/>
                <a:gd name="connsiteX60" fmla="*/ 749300 w 4229100"/>
                <a:gd name="connsiteY60" fmla="*/ 552450 h 1836489"/>
                <a:gd name="connsiteX61" fmla="*/ 749300 w 4229100"/>
                <a:gd name="connsiteY61" fmla="*/ 476250 h 1836489"/>
                <a:gd name="connsiteX62" fmla="*/ 666750 w 4229100"/>
                <a:gd name="connsiteY62" fmla="*/ 482600 h 1836489"/>
                <a:gd name="connsiteX63" fmla="*/ 622300 w 4229100"/>
                <a:gd name="connsiteY63" fmla="*/ 431800 h 1836489"/>
                <a:gd name="connsiteX64" fmla="*/ 615950 w 4229100"/>
                <a:gd name="connsiteY64" fmla="*/ 368300 h 1836489"/>
                <a:gd name="connsiteX65" fmla="*/ 0 w 4229100"/>
                <a:gd name="connsiteY65" fmla="*/ 0 h 183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229100" h="1836489">
                  <a:moveTo>
                    <a:pt x="4229100" y="977900"/>
                  </a:moveTo>
                  <a:lnTo>
                    <a:pt x="4229100" y="933450"/>
                  </a:lnTo>
                  <a:lnTo>
                    <a:pt x="4152900" y="869950"/>
                  </a:lnTo>
                  <a:lnTo>
                    <a:pt x="4152900" y="869950"/>
                  </a:lnTo>
                  <a:lnTo>
                    <a:pt x="4114800" y="844550"/>
                  </a:lnTo>
                  <a:lnTo>
                    <a:pt x="4121150" y="800100"/>
                  </a:lnTo>
                  <a:lnTo>
                    <a:pt x="4121150" y="762000"/>
                  </a:lnTo>
                  <a:lnTo>
                    <a:pt x="4121150" y="762000"/>
                  </a:lnTo>
                  <a:lnTo>
                    <a:pt x="4051300" y="704850"/>
                  </a:lnTo>
                  <a:lnTo>
                    <a:pt x="4051300" y="666750"/>
                  </a:lnTo>
                  <a:lnTo>
                    <a:pt x="4051300" y="622300"/>
                  </a:lnTo>
                  <a:lnTo>
                    <a:pt x="4044950" y="304800"/>
                  </a:lnTo>
                  <a:lnTo>
                    <a:pt x="3949700" y="234950"/>
                  </a:lnTo>
                  <a:lnTo>
                    <a:pt x="3949700" y="234950"/>
                  </a:lnTo>
                  <a:lnTo>
                    <a:pt x="3873500" y="260350"/>
                  </a:lnTo>
                  <a:lnTo>
                    <a:pt x="3822700" y="292100"/>
                  </a:lnTo>
                  <a:lnTo>
                    <a:pt x="3797300" y="260350"/>
                  </a:lnTo>
                  <a:lnTo>
                    <a:pt x="3790950" y="203200"/>
                  </a:lnTo>
                  <a:lnTo>
                    <a:pt x="3790950" y="203200"/>
                  </a:lnTo>
                  <a:lnTo>
                    <a:pt x="3594100" y="425450"/>
                  </a:lnTo>
                  <a:lnTo>
                    <a:pt x="3594100" y="508000"/>
                  </a:lnTo>
                  <a:lnTo>
                    <a:pt x="3543300" y="558800"/>
                  </a:lnTo>
                  <a:lnTo>
                    <a:pt x="3556000" y="596900"/>
                  </a:lnTo>
                  <a:lnTo>
                    <a:pt x="3556000" y="654050"/>
                  </a:lnTo>
                  <a:lnTo>
                    <a:pt x="3530600" y="692150"/>
                  </a:lnTo>
                  <a:lnTo>
                    <a:pt x="3467100" y="755650"/>
                  </a:lnTo>
                  <a:lnTo>
                    <a:pt x="3479800" y="806450"/>
                  </a:lnTo>
                  <a:lnTo>
                    <a:pt x="3479800" y="806450"/>
                  </a:lnTo>
                  <a:cubicBezTo>
                    <a:pt x="3440322" y="852507"/>
                    <a:pt x="3461215" y="850900"/>
                    <a:pt x="3435350" y="850900"/>
                  </a:cubicBezTo>
                  <a:lnTo>
                    <a:pt x="3403600" y="831850"/>
                  </a:lnTo>
                  <a:lnTo>
                    <a:pt x="3359150" y="831850"/>
                  </a:lnTo>
                  <a:lnTo>
                    <a:pt x="3308350" y="831850"/>
                  </a:lnTo>
                  <a:cubicBezTo>
                    <a:pt x="3260541" y="987230"/>
                    <a:pt x="3311740" y="914400"/>
                    <a:pt x="3054350" y="914400"/>
                  </a:cubicBezTo>
                  <a:lnTo>
                    <a:pt x="2622550" y="914400"/>
                  </a:lnTo>
                  <a:cubicBezTo>
                    <a:pt x="2525539" y="979074"/>
                    <a:pt x="2527300" y="939741"/>
                    <a:pt x="2527300" y="984250"/>
                  </a:cubicBezTo>
                  <a:lnTo>
                    <a:pt x="2425700" y="1104900"/>
                  </a:lnTo>
                  <a:lnTo>
                    <a:pt x="2311400" y="1155700"/>
                  </a:lnTo>
                  <a:cubicBezTo>
                    <a:pt x="2251936" y="1307663"/>
                    <a:pt x="2306528" y="1301750"/>
                    <a:pt x="2235200" y="1301750"/>
                  </a:cubicBezTo>
                  <a:lnTo>
                    <a:pt x="1854200" y="1295400"/>
                  </a:lnTo>
                  <a:lnTo>
                    <a:pt x="1746250" y="1339850"/>
                  </a:lnTo>
                  <a:lnTo>
                    <a:pt x="1790700" y="1397000"/>
                  </a:lnTo>
                  <a:lnTo>
                    <a:pt x="1790700" y="1454150"/>
                  </a:lnTo>
                  <a:lnTo>
                    <a:pt x="1797050" y="1511300"/>
                  </a:lnTo>
                  <a:lnTo>
                    <a:pt x="1612900" y="1619250"/>
                  </a:lnTo>
                  <a:lnTo>
                    <a:pt x="1339850" y="1695450"/>
                  </a:lnTo>
                  <a:lnTo>
                    <a:pt x="1168400" y="1797050"/>
                  </a:lnTo>
                  <a:cubicBezTo>
                    <a:pt x="1050084" y="1836489"/>
                    <a:pt x="1094261" y="1835150"/>
                    <a:pt x="1041400" y="1835150"/>
                  </a:cubicBezTo>
                  <a:lnTo>
                    <a:pt x="984250" y="1803400"/>
                  </a:lnTo>
                  <a:lnTo>
                    <a:pt x="965200" y="1739900"/>
                  </a:lnTo>
                  <a:lnTo>
                    <a:pt x="977900" y="1676400"/>
                  </a:lnTo>
                  <a:lnTo>
                    <a:pt x="1035050" y="1625600"/>
                  </a:lnTo>
                  <a:lnTo>
                    <a:pt x="1060450" y="1574800"/>
                  </a:lnTo>
                  <a:lnTo>
                    <a:pt x="1098550" y="1517650"/>
                  </a:lnTo>
                  <a:lnTo>
                    <a:pt x="1168400" y="1320800"/>
                  </a:lnTo>
                  <a:lnTo>
                    <a:pt x="1085850" y="812800"/>
                  </a:lnTo>
                  <a:lnTo>
                    <a:pt x="876300" y="679450"/>
                  </a:lnTo>
                  <a:lnTo>
                    <a:pt x="908050" y="628650"/>
                  </a:lnTo>
                  <a:lnTo>
                    <a:pt x="876300" y="596900"/>
                  </a:lnTo>
                  <a:lnTo>
                    <a:pt x="831850" y="584200"/>
                  </a:lnTo>
                  <a:lnTo>
                    <a:pt x="793750" y="609600"/>
                  </a:lnTo>
                  <a:lnTo>
                    <a:pt x="749300" y="552450"/>
                  </a:lnTo>
                  <a:lnTo>
                    <a:pt x="749300" y="476250"/>
                  </a:lnTo>
                  <a:lnTo>
                    <a:pt x="666750" y="482600"/>
                  </a:lnTo>
                  <a:lnTo>
                    <a:pt x="622300" y="431800"/>
                  </a:lnTo>
                  <a:lnTo>
                    <a:pt x="615950" y="36830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3206750" y="4583423"/>
              <a:ext cx="952500" cy="939800"/>
            </a:xfrm>
            <a:custGeom>
              <a:avLst/>
              <a:gdLst>
                <a:gd name="connsiteX0" fmla="*/ 95250 w 952500"/>
                <a:gd name="connsiteY0" fmla="*/ 939800 h 939800"/>
                <a:gd name="connsiteX1" fmla="*/ 95250 w 952500"/>
                <a:gd name="connsiteY1" fmla="*/ 939800 h 939800"/>
                <a:gd name="connsiteX2" fmla="*/ 107950 w 952500"/>
                <a:gd name="connsiteY2" fmla="*/ 831850 h 939800"/>
                <a:gd name="connsiteX3" fmla="*/ 82550 w 952500"/>
                <a:gd name="connsiteY3" fmla="*/ 723900 h 939800"/>
                <a:gd name="connsiteX4" fmla="*/ 127000 w 952500"/>
                <a:gd name="connsiteY4" fmla="*/ 673100 h 939800"/>
                <a:gd name="connsiteX5" fmla="*/ 127000 w 952500"/>
                <a:gd name="connsiteY5" fmla="*/ 673100 h 939800"/>
                <a:gd name="connsiteX6" fmla="*/ 101600 w 952500"/>
                <a:gd name="connsiteY6" fmla="*/ 590550 h 939800"/>
                <a:gd name="connsiteX7" fmla="*/ 0 w 952500"/>
                <a:gd name="connsiteY7" fmla="*/ 0 h 939800"/>
                <a:gd name="connsiteX8" fmla="*/ 514350 w 952500"/>
                <a:gd name="connsiteY8" fmla="*/ 0 h 939800"/>
                <a:gd name="connsiteX9" fmla="*/ 463550 w 952500"/>
                <a:gd name="connsiteY9" fmla="*/ 44450 h 939800"/>
                <a:gd name="connsiteX10" fmla="*/ 463550 w 952500"/>
                <a:gd name="connsiteY10" fmla="*/ 82550 h 939800"/>
                <a:gd name="connsiteX11" fmla="*/ 508000 w 952500"/>
                <a:gd name="connsiteY11" fmla="*/ 127000 h 939800"/>
                <a:gd name="connsiteX12" fmla="*/ 577850 w 952500"/>
                <a:gd name="connsiteY12" fmla="*/ 139700 h 939800"/>
                <a:gd name="connsiteX13" fmla="*/ 577850 w 952500"/>
                <a:gd name="connsiteY13" fmla="*/ 190500 h 939800"/>
                <a:gd name="connsiteX14" fmla="*/ 635000 w 952500"/>
                <a:gd name="connsiteY14" fmla="*/ 279400 h 939800"/>
                <a:gd name="connsiteX15" fmla="*/ 679450 w 952500"/>
                <a:gd name="connsiteY15" fmla="*/ 317500 h 939800"/>
                <a:gd name="connsiteX16" fmla="*/ 704850 w 952500"/>
                <a:gd name="connsiteY16" fmla="*/ 355600 h 939800"/>
                <a:gd name="connsiteX17" fmla="*/ 742950 w 952500"/>
                <a:gd name="connsiteY17" fmla="*/ 387350 h 939800"/>
                <a:gd name="connsiteX18" fmla="*/ 742950 w 952500"/>
                <a:gd name="connsiteY18" fmla="*/ 387350 h 939800"/>
                <a:gd name="connsiteX19" fmla="*/ 825500 w 952500"/>
                <a:gd name="connsiteY19" fmla="*/ 476250 h 939800"/>
                <a:gd name="connsiteX20" fmla="*/ 857250 w 952500"/>
                <a:gd name="connsiteY20" fmla="*/ 584200 h 939800"/>
                <a:gd name="connsiteX21" fmla="*/ 895350 w 952500"/>
                <a:gd name="connsiteY21" fmla="*/ 603250 h 939800"/>
                <a:gd name="connsiteX22" fmla="*/ 908050 w 952500"/>
                <a:gd name="connsiteY22" fmla="*/ 698500 h 939800"/>
                <a:gd name="connsiteX23" fmla="*/ 952500 w 952500"/>
                <a:gd name="connsiteY23" fmla="*/ 71755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2500" h="939800">
                  <a:moveTo>
                    <a:pt x="95250" y="939800"/>
                  </a:moveTo>
                  <a:lnTo>
                    <a:pt x="95250" y="939800"/>
                  </a:lnTo>
                  <a:lnTo>
                    <a:pt x="107950" y="831850"/>
                  </a:lnTo>
                  <a:lnTo>
                    <a:pt x="82550" y="723900"/>
                  </a:lnTo>
                  <a:lnTo>
                    <a:pt x="127000" y="673100"/>
                  </a:lnTo>
                  <a:lnTo>
                    <a:pt x="127000" y="673100"/>
                  </a:lnTo>
                  <a:lnTo>
                    <a:pt x="101600" y="590550"/>
                  </a:lnTo>
                  <a:lnTo>
                    <a:pt x="0" y="0"/>
                  </a:lnTo>
                  <a:lnTo>
                    <a:pt x="514350" y="0"/>
                  </a:lnTo>
                  <a:lnTo>
                    <a:pt x="463550" y="44450"/>
                  </a:lnTo>
                  <a:lnTo>
                    <a:pt x="463550" y="82550"/>
                  </a:lnTo>
                  <a:lnTo>
                    <a:pt x="508000" y="127000"/>
                  </a:lnTo>
                  <a:lnTo>
                    <a:pt x="577850" y="139700"/>
                  </a:lnTo>
                  <a:lnTo>
                    <a:pt x="577850" y="190500"/>
                  </a:lnTo>
                  <a:lnTo>
                    <a:pt x="635000" y="279400"/>
                  </a:lnTo>
                  <a:lnTo>
                    <a:pt x="679450" y="317500"/>
                  </a:lnTo>
                  <a:lnTo>
                    <a:pt x="704850" y="355600"/>
                  </a:lnTo>
                  <a:lnTo>
                    <a:pt x="742950" y="387350"/>
                  </a:lnTo>
                  <a:lnTo>
                    <a:pt x="742950" y="387350"/>
                  </a:lnTo>
                  <a:lnTo>
                    <a:pt x="825500" y="476250"/>
                  </a:lnTo>
                  <a:cubicBezTo>
                    <a:pt x="857817" y="592589"/>
                    <a:pt x="857250" y="630093"/>
                    <a:pt x="857250" y="584200"/>
                  </a:cubicBezTo>
                  <a:lnTo>
                    <a:pt x="895350" y="603250"/>
                  </a:lnTo>
                  <a:lnTo>
                    <a:pt x="908050" y="698500"/>
                  </a:lnTo>
                  <a:lnTo>
                    <a:pt x="952500" y="71755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3689350" y="4532623"/>
              <a:ext cx="939800" cy="336550"/>
            </a:xfrm>
            <a:custGeom>
              <a:avLst/>
              <a:gdLst>
                <a:gd name="connsiteX0" fmla="*/ 939800 w 939800"/>
                <a:gd name="connsiteY0" fmla="*/ 336550 h 336550"/>
                <a:gd name="connsiteX1" fmla="*/ 685800 w 939800"/>
                <a:gd name="connsiteY1" fmla="*/ 69850 h 336550"/>
                <a:gd name="connsiteX2" fmla="*/ 444500 w 939800"/>
                <a:gd name="connsiteY2" fmla="*/ 57150 h 336550"/>
                <a:gd name="connsiteX3" fmla="*/ 425450 w 939800"/>
                <a:gd name="connsiteY3" fmla="*/ 6350 h 336550"/>
                <a:gd name="connsiteX4" fmla="*/ 165100 w 939800"/>
                <a:gd name="connsiteY4" fmla="*/ 0 h 336550"/>
                <a:gd name="connsiteX5" fmla="*/ 82550 w 939800"/>
                <a:gd name="connsiteY5" fmla="*/ 50800 h 336550"/>
                <a:gd name="connsiteX6" fmla="*/ 82550 w 939800"/>
                <a:gd name="connsiteY6" fmla="*/ 50800 h 336550"/>
                <a:gd name="connsiteX7" fmla="*/ 0 w 939800"/>
                <a:gd name="connsiteY7" fmla="*/ 5080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9800" h="336550">
                  <a:moveTo>
                    <a:pt x="939800" y="336550"/>
                  </a:moveTo>
                  <a:lnTo>
                    <a:pt x="685800" y="69850"/>
                  </a:lnTo>
                  <a:lnTo>
                    <a:pt x="444500" y="57150"/>
                  </a:lnTo>
                  <a:lnTo>
                    <a:pt x="425450" y="6350"/>
                  </a:lnTo>
                  <a:lnTo>
                    <a:pt x="165100" y="0"/>
                  </a:lnTo>
                  <a:lnTo>
                    <a:pt x="82550" y="50800"/>
                  </a:lnTo>
                  <a:lnTo>
                    <a:pt x="82550" y="50800"/>
                  </a:lnTo>
                  <a:lnTo>
                    <a:pt x="0" y="5080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3448050" y="4189723"/>
              <a:ext cx="1708150" cy="387350"/>
            </a:xfrm>
            <a:custGeom>
              <a:avLst/>
              <a:gdLst>
                <a:gd name="connsiteX0" fmla="*/ 1708150 w 1708150"/>
                <a:gd name="connsiteY0" fmla="*/ 12700 h 387350"/>
                <a:gd name="connsiteX1" fmla="*/ 1651000 w 1708150"/>
                <a:gd name="connsiteY1" fmla="*/ 12700 h 387350"/>
                <a:gd name="connsiteX2" fmla="*/ 539750 w 1708150"/>
                <a:gd name="connsiteY2" fmla="*/ 0 h 387350"/>
                <a:gd name="connsiteX3" fmla="*/ 539750 w 1708150"/>
                <a:gd name="connsiteY3" fmla="*/ 44450 h 387350"/>
                <a:gd name="connsiteX4" fmla="*/ 501650 w 1708150"/>
                <a:gd name="connsiteY4" fmla="*/ 101600 h 387350"/>
                <a:gd name="connsiteX5" fmla="*/ 450850 w 1708150"/>
                <a:gd name="connsiteY5" fmla="*/ 127000 h 387350"/>
                <a:gd name="connsiteX6" fmla="*/ 406400 w 1708150"/>
                <a:gd name="connsiteY6" fmla="*/ 127000 h 387350"/>
                <a:gd name="connsiteX7" fmla="*/ 368300 w 1708150"/>
                <a:gd name="connsiteY7" fmla="*/ 152400 h 387350"/>
                <a:gd name="connsiteX8" fmla="*/ 330200 w 1708150"/>
                <a:gd name="connsiteY8" fmla="*/ 133350 h 387350"/>
                <a:gd name="connsiteX9" fmla="*/ 298450 w 1708150"/>
                <a:gd name="connsiteY9" fmla="*/ 190500 h 387350"/>
                <a:gd name="connsiteX10" fmla="*/ 241300 w 1708150"/>
                <a:gd name="connsiteY10" fmla="*/ 222250 h 387350"/>
                <a:gd name="connsiteX11" fmla="*/ 184150 w 1708150"/>
                <a:gd name="connsiteY11" fmla="*/ 241300 h 387350"/>
                <a:gd name="connsiteX12" fmla="*/ 120650 w 1708150"/>
                <a:gd name="connsiteY12" fmla="*/ 285750 h 387350"/>
                <a:gd name="connsiteX13" fmla="*/ 57150 w 1708150"/>
                <a:gd name="connsiteY13" fmla="*/ 304800 h 387350"/>
                <a:gd name="connsiteX14" fmla="*/ 12700 w 1708150"/>
                <a:gd name="connsiteY14" fmla="*/ 342900 h 387350"/>
                <a:gd name="connsiteX15" fmla="*/ 0 w 1708150"/>
                <a:gd name="connsiteY15" fmla="*/ 38735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8150" h="387350">
                  <a:moveTo>
                    <a:pt x="1708150" y="12700"/>
                  </a:moveTo>
                  <a:lnTo>
                    <a:pt x="1651000" y="12700"/>
                  </a:lnTo>
                  <a:lnTo>
                    <a:pt x="539750" y="0"/>
                  </a:lnTo>
                  <a:lnTo>
                    <a:pt x="539750" y="44450"/>
                  </a:lnTo>
                  <a:cubicBezTo>
                    <a:pt x="497160" y="87040"/>
                    <a:pt x="501650" y="64589"/>
                    <a:pt x="501650" y="101600"/>
                  </a:cubicBezTo>
                  <a:cubicBezTo>
                    <a:pt x="455362" y="128050"/>
                    <a:pt x="474265" y="127000"/>
                    <a:pt x="450850" y="127000"/>
                  </a:cubicBezTo>
                  <a:lnTo>
                    <a:pt x="406400" y="127000"/>
                  </a:lnTo>
                  <a:lnTo>
                    <a:pt x="368300" y="152400"/>
                  </a:lnTo>
                  <a:lnTo>
                    <a:pt x="330200" y="133350"/>
                  </a:lnTo>
                  <a:cubicBezTo>
                    <a:pt x="297328" y="185945"/>
                    <a:pt x="298450" y="164181"/>
                    <a:pt x="298450" y="190500"/>
                  </a:cubicBezTo>
                  <a:cubicBezTo>
                    <a:pt x="250555" y="224711"/>
                    <a:pt x="272208" y="222250"/>
                    <a:pt x="241300" y="222250"/>
                  </a:cubicBezTo>
                  <a:lnTo>
                    <a:pt x="184150" y="241300"/>
                  </a:lnTo>
                  <a:lnTo>
                    <a:pt x="120650" y="285750"/>
                  </a:lnTo>
                  <a:lnTo>
                    <a:pt x="57150" y="304800"/>
                  </a:lnTo>
                  <a:cubicBezTo>
                    <a:pt x="17553" y="344397"/>
                    <a:pt x="61383" y="340783"/>
                    <a:pt x="12700" y="342900"/>
                  </a:cubicBezTo>
                  <a:lnTo>
                    <a:pt x="0" y="38735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4216400" y="2792723"/>
              <a:ext cx="1041400" cy="596900"/>
            </a:xfrm>
            <a:custGeom>
              <a:avLst/>
              <a:gdLst>
                <a:gd name="connsiteX0" fmla="*/ 1041400 w 1041400"/>
                <a:gd name="connsiteY0" fmla="*/ 552450 h 596900"/>
                <a:gd name="connsiteX1" fmla="*/ 1041400 w 1041400"/>
                <a:gd name="connsiteY1" fmla="*/ 552450 h 596900"/>
                <a:gd name="connsiteX2" fmla="*/ 990600 w 1041400"/>
                <a:gd name="connsiteY2" fmla="*/ 577850 h 596900"/>
                <a:gd name="connsiteX3" fmla="*/ 939800 w 1041400"/>
                <a:gd name="connsiteY3" fmla="*/ 596900 h 596900"/>
                <a:gd name="connsiteX4" fmla="*/ 0 w 1041400"/>
                <a:gd name="connsiteY4" fmla="*/ 596900 h 596900"/>
                <a:gd name="connsiteX5" fmla="*/ 12700 w 1041400"/>
                <a:gd name="connsiteY5" fmla="*/ 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1400" h="596900">
                  <a:moveTo>
                    <a:pt x="1041400" y="552450"/>
                  </a:moveTo>
                  <a:lnTo>
                    <a:pt x="1041400" y="552450"/>
                  </a:lnTo>
                  <a:lnTo>
                    <a:pt x="990600" y="577850"/>
                  </a:lnTo>
                  <a:lnTo>
                    <a:pt x="939800" y="596900"/>
                  </a:lnTo>
                  <a:lnTo>
                    <a:pt x="0" y="596900"/>
                  </a:lnTo>
                  <a:lnTo>
                    <a:pt x="127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4375150" y="2665723"/>
              <a:ext cx="1016000" cy="666750"/>
            </a:xfrm>
            <a:custGeom>
              <a:avLst/>
              <a:gdLst>
                <a:gd name="connsiteX0" fmla="*/ 0 w 1016000"/>
                <a:gd name="connsiteY0" fmla="*/ 0 h 666750"/>
                <a:gd name="connsiteX1" fmla="*/ 0 w 1016000"/>
                <a:gd name="connsiteY1" fmla="*/ 114300 h 666750"/>
                <a:gd name="connsiteX2" fmla="*/ 889000 w 1016000"/>
                <a:gd name="connsiteY2" fmla="*/ 107950 h 666750"/>
                <a:gd name="connsiteX3" fmla="*/ 889000 w 1016000"/>
                <a:gd name="connsiteY3" fmla="*/ 146050 h 666750"/>
                <a:gd name="connsiteX4" fmla="*/ 946150 w 1016000"/>
                <a:gd name="connsiteY4" fmla="*/ 171450 h 666750"/>
                <a:gd name="connsiteX5" fmla="*/ 946150 w 1016000"/>
                <a:gd name="connsiteY5" fmla="*/ 247650 h 666750"/>
                <a:gd name="connsiteX6" fmla="*/ 1009650 w 1016000"/>
                <a:gd name="connsiteY6" fmla="*/ 260350 h 666750"/>
                <a:gd name="connsiteX7" fmla="*/ 1009650 w 1016000"/>
                <a:gd name="connsiteY7" fmla="*/ 260350 h 666750"/>
                <a:gd name="connsiteX8" fmla="*/ 958850 w 1016000"/>
                <a:gd name="connsiteY8" fmla="*/ 381000 h 666750"/>
                <a:gd name="connsiteX9" fmla="*/ 958850 w 1016000"/>
                <a:gd name="connsiteY9" fmla="*/ 431800 h 666750"/>
                <a:gd name="connsiteX10" fmla="*/ 933450 w 1016000"/>
                <a:gd name="connsiteY10" fmla="*/ 469900 h 666750"/>
                <a:gd name="connsiteX11" fmla="*/ 971550 w 1016000"/>
                <a:gd name="connsiteY11" fmla="*/ 552450 h 666750"/>
                <a:gd name="connsiteX12" fmla="*/ 1016000 w 1016000"/>
                <a:gd name="connsiteY12" fmla="*/ 603250 h 666750"/>
                <a:gd name="connsiteX13" fmla="*/ 984250 w 1016000"/>
                <a:gd name="connsiteY13" fmla="*/ 641350 h 666750"/>
                <a:gd name="connsiteX14" fmla="*/ 946150 w 1016000"/>
                <a:gd name="connsiteY14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000" h="666750">
                  <a:moveTo>
                    <a:pt x="0" y="0"/>
                  </a:moveTo>
                  <a:lnTo>
                    <a:pt x="0" y="114300"/>
                  </a:lnTo>
                  <a:lnTo>
                    <a:pt x="889000" y="107950"/>
                  </a:lnTo>
                  <a:lnTo>
                    <a:pt x="889000" y="146050"/>
                  </a:lnTo>
                  <a:lnTo>
                    <a:pt x="946150" y="171450"/>
                  </a:lnTo>
                  <a:lnTo>
                    <a:pt x="946150" y="247650"/>
                  </a:lnTo>
                  <a:lnTo>
                    <a:pt x="1009650" y="260350"/>
                  </a:lnTo>
                  <a:lnTo>
                    <a:pt x="1009650" y="260350"/>
                  </a:lnTo>
                  <a:cubicBezTo>
                    <a:pt x="957990" y="376584"/>
                    <a:pt x="958850" y="332957"/>
                    <a:pt x="958850" y="381000"/>
                  </a:cubicBezTo>
                  <a:lnTo>
                    <a:pt x="958850" y="431800"/>
                  </a:lnTo>
                  <a:lnTo>
                    <a:pt x="933450" y="469900"/>
                  </a:lnTo>
                  <a:lnTo>
                    <a:pt x="971550" y="552450"/>
                  </a:lnTo>
                  <a:lnTo>
                    <a:pt x="1016000" y="603250"/>
                  </a:lnTo>
                  <a:lnTo>
                    <a:pt x="984250" y="641350"/>
                  </a:lnTo>
                  <a:lnTo>
                    <a:pt x="946150" y="66675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5384800" y="2932423"/>
              <a:ext cx="184150" cy="228600"/>
            </a:xfrm>
            <a:custGeom>
              <a:avLst/>
              <a:gdLst>
                <a:gd name="connsiteX0" fmla="*/ 0 w 184150"/>
                <a:gd name="connsiteY0" fmla="*/ 0 h 228600"/>
                <a:gd name="connsiteX1" fmla="*/ 184150 w 184150"/>
                <a:gd name="connsiteY1" fmla="*/ 120650 h 228600"/>
                <a:gd name="connsiteX2" fmla="*/ 127000 w 184150"/>
                <a:gd name="connsiteY2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50" h="228600">
                  <a:moveTo>
                    <a:pt x="0" y="0"/>
                  </a:moveTo>
                  <a:lnTo>
                    <a:pt x="184150" y="120650"/>
                  </a:lnTo>
                  <a:lnTo>
                    <a:pt x="127000" y="22860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5626100" y="1946056"/>
              <a:ext cx="71967" cy="1079500"/>
            </a:xfrm>
            <a:custGeom>
              <a:avLst/>
              <a:gdLst>
                <a:gd name="connsiteX0" fmla="*/ 0 w 71967"/>
                <a:gd name="connsiteY0" fmla="*/ 1079500 h 1079500"/>
                <a:gd name="connsiteX1" fmla="*/ 12700 w 71967"/>
                <a:gd name="connsiteY1" fmla="*/ 1024467 h 1079500"/>
                <a:gd name="connsiteX2" fmla="*/ 12700 w 71967"/>
                <a:gd name="connsiteY2" fmla="*/ 982134 h 1079500"/>
                <a:gd name="connsiteX3" fmla="*/ 21167 w 71967"/>
                <a:gd name="connsiteY3" fmla="*/ 838200 h 1079500"/>
                <a:gd name="connsiteX4" fmla="*/ 38100 w 71967"/>
                <a:gd name="connsiteY4" fmla="*/ 757767 h 1079500"/>
                <a:gd name="connsiteX5" fmla="*/ 63500 w 71967"/>
                <a:gd name="connsiteY5" fmla="*/ 618067 h 1079500"/>
                <a:gd name="connsiteX6" fmla="*/ 71967 w 71967"/>
                <a:gd name="connsiteY6" fmla="*/ 419100 h 1079500"/>
                <a:gd name="connsiteX7" fmla="*/ 63500 w 71967"/>
                <a:gd name="connsiteY7" fmla="*/ 393700 h 1079500"/>
                <a:gd name="connsiteX8" fmla="*/ 33867 w 71967"/>
                <a:gd name="connsiteY8" fmla="*/ 393700 h 1079500"/>
                <a:gd name="connsiteX9" fmla="*/ 38100 w 71967"/>
                <a:gd name="connsiteY9" fmla="*/ 342900 h 1079500"/>
                <a:gd name="connsiteX10" fmla="*/ 21167 w 71967"/>
                <a:gd name="connsiteY10" fmla="*/ 258234 h 1079500"/>
                <a:gd name="connsiteX11" fmla="*/ 55033 w 71967"/>
                <a:gd name="connsiteY11" fmla="*/ 203200 h 1079500"/>
                <a:gd name="connsiteX12" fmla="*/ 46567 w 71967"/>
                <a:gd name="connsiteY12" fmla="*/ 131234 h 1079500"/>
                <a:gd name="connsiteX13" fmla="*/ 29633 w 71967"/>
                <a:gd name="connsiteY13" fmla="*/ 97367 h 1079500"/>
                <a:gd name="connsiteX14" fmla="*/ 46567 w 71967"/>
                <a:gd name="connsiteY1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967" h="1079500">
                  <a:moveTo>
                    <a:pt x="0" y="1079500"/>
                  </a:moveTo>
                  <a:cubicBezTo>
                    <a:pt x="13443" y="1030211"/>
                    <a:pt x="12700" y="1049023"/>
                    <a:pt x="12700" y="1024467"/>
                  </a:cubicBezTo>
                  <a:lnTo>
                    <a:pt x="12700" y="982134"/>
                  </a:lnTo>
                  <a:lnTo>
                    <a:pt x="21167" y="838200"/>
                  </a:lnTo>
                  <a:lnTo>
                    <a:pt x="38100" y="757767"/>
                  </a:lnTo>
                  <a:lnTo>
                    <a:pt x="63500" y="618067"/>
                  </a:lnTo>
                  <a:lnTo>
                    <a:pt x="71967" y="419100"/>
                  </a:lnTo>
                  <a:lnTo>
                    <a:pt x="63500" y="393700"/>
                  </a:lnTo>
                  <a:lnTo>
                    <a:pt x="33867" y="393700"/>
                  </a:lnTo>
                  <a:lnTo>
                    <a:pt x="38100" y="342900"/>
                  </a:lnTo>
                  <a:lnTo>
                    <a:pt x="21167" y="258234"/>
                  </a:lnTo>
                  <a:lnTo>
                    <a:pt x="55033" y="203200"/>
                  </a:lnTo>
                  <a:lnTo>
                    <a:pt x="46567" y="131234"/>
                  </a:lnTo>
                  <a:lnTo>
                    <a:pt x="29633" y="97367"/>
                  </a:lnTo>
                  <a:lnTo>
                    <a:pt x="46567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5655733" y="2767323"/>
              <a:ext cx="334434" cy="198967"/>
            </a:xfrm>
            <a:custGeom>
              <a:avLst/>
              <a:gdLst>
                <a:gd name="connsiteX0" fmla="*/ 0 w 334434"/>
                <a:gd name="connsiteY0" fmla="*/ 0 h 198967"/>
                <a:gd name="connsiteX1" fmla="*/ 325967 w 334434"/>
                <a:gd name="connsiteY1" fmla="*/ 16933 h 198967"/>
                <a:gd name="connsiteX2" fmla="*/ 334434 w 334434"/>
                <a:gd name="connsiteY2" fmla="*/ 148167 h 198967"/>
                <a:gd name="connsiteX3" fmla="*/ 313267 w 334434"/>
                <a:gd name="connsiteY3" fmla="*/ 198967 h 19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434" h="198967">
                  <a:moveTo>
                    <a:pt x="0" y="0"/>
                  </a:moveTo>
                  <a:lnTo>
                    <a:pt x="325967" y="16933"/>
                  </a:lnTo>
                  <a:lnTo>
                    <a:pt x="334434" y="148167"/>
                  </a:lnTo>
                  <a:lnTo>
                    <a:pt x="313267" y="198967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5977467" y="2771556"/>
              <a:ext cx="127000" cy="131234"/>
            </a:xfrm>
            <a:custGeom>
              <a:avLst/>
              <a:gdLst>
                <a:gd name="connsiteX0" fmla="*/ 0 w 127000"/>
                <a:gd name="connsiteY0" fmla="*/ 0 h 131234"/>
                <a:gd name="connsiteX1" fmla="*/ 88900 w 127000"/>
                <a:gd name="connsiteY1" fmla="*/ 4234 h 131234"/>
                <a:gd name="connsiteX2" fmla="*/ 93133 w 127000"/>
                <a:gd name="connsiteY2" fmla="*/ 67734 h 131234"/>
                <a:gd name="connsiteX3" fmla="*/ 127000 w 127000"/>
                <a:gd name="connsiteY3" fmla="*/ 101600 h 131234"/>
                <a:gd name="connsiteX4" fmla="*/ 122766 w 127000"/>
                <a:gd name="connsiteY4" fmla="*/ 131234 h 13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0" h="131234">
                  <a:moveTo>
                    <a:pt x="0" y="0"/>
                  </a:moveTo>
                  <a:lnTo>
                    <a:pt x="88900" y="4234"/>
                  </a:lnTo>
                  <a:lnTo>
                    <a:pt x="93133" y="67734"/>
                  </a:lnTo>
                  <a:lnTo>
                    <a:pt x="127000" y="101600"/>
                  </a:lnTo>
                  <a:lnTo>
                    <a:pt x="122766" y="131234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5681133" y="2542956"/>
              <a:ext cx="495300" cy="46567"/>
            </a:xfrm>
            <a:custGeom>
              <a:avLst/>
              <a:gdLst>
                <a:gd name="connsiteX0" fmla="*/ 0 w 495300"/>
                <a:gd name="connsiteY0" fmla="*/ 33867 h 46567"/>
                <a:gd name="connsiteX1" fmla="*/ 402167 w 495300"/>
                <a:gd name="connsiteY1" fmla="*/ 46567 h 46567"/>
                <a:gd name="connsiteX2" fmla="*/ 440267 w 495300"/>
                <a:gd name="connsiteY2" fmla="*/ 12700 h 46567"/>
                <a:gd name="connsiteX3" fmla="*/ 461434 w 495300"/>
                <a:gd name="connsiteY3" fmla="*/ 0 h 46567"/>
                <a:gd name="connsiteX4" fmla="*/ 495300 w 495300"/>
                <a:gd name="connsiteY4" fmla="*/ 0 h 4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46567">
                  <a:moveTo>
                    <a:pt x="0" y="33867"/>
                  </a:moveTo>
                  <a:lnTo>
                    <a:pt x="402167" y="46567"/>
                  </a:lnTo>
                  <a:lnTo>
                    <a:pt x="440267" y="12700"/>
                  </a:lnTo>
                  <a:lnTo>
                    <a:pt x="461434" y="0"/>
                  </a:lnTo>
                  <a:lnTo>
                    <a:pt x="4953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125633" y="1865623"/>
              <a:ext cx="84667" cy="601133"/>
            </a:xfrm>
            <a:custGeom>
              <a:avLst/>
              <a:gdLst>
                <a:gd name="connsiteX0" fmla="*/ 84667 w 84667"/>
                <a:gd name="connsiteY0" fmla="*/ 601133 h 601133"/>
                <a:gd name="connsiteX1" fmla="*/ 25400 w 84667"/>
                <a:gd name="connsiteY1" fmla="*/ 516467 h 601133"/>
                <a:gd name="connsiteX2" fmla="*/ 0 w 84667"/>
                <a:gd name="connsiteY2" fmla="*/ 0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667" h="601133">
                  <a:moveTo>
                    <a:pt x="84667" y="601133"/>
                  </a:moveTo>
                  <a:cubicBezTo>
                    <a:pt x="18162" y="539379"/>
                    <a:pt x="25400" y="573059"/>
                    <a:pt x="25400" y="516467"/>
                  </a:cubicBezTo>
                  <a:lnTo>
                    <a:pt x="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5185833" y="3398090"/>
              <a:ext cx="148167" cy="321733"/>
            </a:xfrm>
            <a:custGeom>
              <a:avLst/>
              <a:gdLst>
                <a:gd name="connsiteX0" fmla="*/ 148167 w 148167"/>
                <a:gd name="connsiteY0" fmla="*/ 321733 h 321733"/>
                <a:gd name="connsiteX1" fmla="*/ 0 w 148167"/>
                <a:gd name="connsiteY1" fmla="*/ 304800 h 321733"/>
                <a:gd name="connsiteX2" fmla="*/ 0 w 148167"/>
                <a:gd name="connsiteY2" fmla="*/ 0 h 32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167" h="321733">
                  <a:moveTo>
                    <a:pt x="148167" y="321733"/>
                  </a:moveTo>
                  <a:lnTo>
                    <a:pt x="0" y="304800"/>
                  </a:lnTo>
                  <a:lnTo>
                    <a:pt x="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5236633" y="3385390"/>
              <a:ext cx="115069" cy="266493"/>
            </a:xfrm>
            <a:custGeom>
              <a:avLst/>
              <a:gdLst>
                <a:gd name="connsiteX0" fmla="*/ 0 w 115069"/>
                <a:gd name="connsiteY0" fmla="*/ 0 h 266493"/>
                <a:gd name="connsiteX1" fmla="*/ 0 w 115069"/>
                <a:gd name="connsiteY1" fmla="*/ 38100 h 266493"/>
                <a:gd name="connsiteX2" fmla="*/ 8467 w 115069"/>
                <a:gd name="connsiteY2" fmla="*/ 93133 h 266493"/>
                <a:gd name="connsiteX3" fmla="*/ 59267 w 115069"/>
                <a:gd name="connsiteY3" fmla="*/ 148166 h 266493"/>
                <a:gd name="connsiteX4" fmla="*/ 114300 w 115069"/>
                <a:gd name="connsiteY4" fmla="*/ 228600 h 26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9" h="266493">
                  <a:moveTo>
                    <a:pt x="0" y="0"/>
                  </a:moveTo>
                  <a:lnTo>
                    <a:pt x="0" y="38100"/>
                  </a:lnTo>
                  <a:lnTo>
                    <a:pt x="8467" y="93133"/>
                  </a:lnTo>
                  <a:lnTo>
                    <a:pt x="59267" y="148166"/>
                  </a:lnTo>
                  <a:cubicBezTo>
                    <a:pt x="115069" y="234016"/>
                    <a:pt x="114300" y="266493"/>
                    <a:pt x="114300" y="228600"/>
                  </a:cubicBez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4428067" y="3385390"/>
              <a:ext cx="863600" cy="475160"/>
            </a:xfrm>
            <a:custGeom>
              <a:avLst/>
              <a:gdLst>
                <a:gd name="connsiteX0" fmla="*/ 863600 w 863600"/>
                <a:gd name="connsiteY0" fmla="*/ 440266 h 475160"/>
                <a:gd name="connsiteX1" fmla="*/ 808566 w 863600"/>
                <a:gd name="connsiteY1" fmla="*/ 440266 h 475160"/>
                <a:gd name="connsiteX2" fmla="*/ 778933 w 863600"/>
                <a:gd name="connsiteY2" fmla="*/ 461433 h 475160"/>
                <a:gd name="connsiteX3" fmla="*/ 715433 w 863600"/>
                <a:gd name="connsiteY3" fmla="*/ 474133 h 475160"/>
                <a:gd name="connsiteX4" fmla="*/ 690033 w 863600"/>
                <a:gd name="connsiteY4" fmla="*/ 465666 h 475160"/>
                <a:gd name="connsiteX5" fmla="*/ 639233 w 863600"/>
                <a:gd name="connsiteY5" fmla="*/ 469900 h 475160"/>
                <a:gd name="connsiteX6" fmla="*/ 588433 w 863600"/>
                <a:gd name="connsiteY6" fmla="*/ 440266 h 475160"/>
                <a:gd name="connsiteX7" fmla="*/ 571500 w 863600"/>
                <a:gd name="connsiteY7" fmla="*/ 410633 h 475160"/>
                <a:gd name="connsiteX8" fmla="*/ 533400 w 863600"/>
                <a:gd name="connsiteY8" fmla="*/ 402166 h 475160"/>
                <a:gd name="connsiteX9" fmla="*/ 491066 w 863600"/>
                <a:gd name="connsiteY9" fmla="*/ 355600 h 475160"/>
                <a:gd name="connsiteX10" fmla="*/ 452966 w 863600"/>
                <a:gd name="connsiteY10" fmla="*/ 355600 h 475160"/>
                <a:gd name="connsiteX11" fmla="*/ 452966 w 863600"/>
                <a:gd name="connsiteY11" fmla="*/ 313266 h 475160"/>
                <a:gd name="connsiteX12" fmla="*/ 503766 w 863600"/>
                <a:gd name="connsiteY12" fmla="*/ 262466 h 475160"/>
                <a:gd name="connsiteX13" fmla="*/ 503766 w 863600"/>
                <a:gd name="connsiteY13" fmla="*/ 232833 h 475160"/>
                <a:gd name="connsiteX14" fmla="*/ 474133 w 863600"/>
                <a:gd name="connsiteY14" fmla="*/ 203200 h 475160"/>
                <a:gd name="connsiteX15" fmla="*/ 448733 w 863600"/>
                <a:gd name="connsiteY15" fmla="*/ 182033 h 475160"/>
                <a:gd name="connsiteX16" fmla="*/ 410633 w 863600"/>
                <a:gd name="connsiteY16" fmla="*/ 173566 h 475160"/>
                <a:gd name="connsiteX17" fmla="*/ 397933 w 863600"/>
                <a:gd name="connsiteY17" fmla="*/ 118533 h 475160"/>
                <a:gd name="connsiteX18" fmla="*/ 351366 w 863600"/>
                <a:gd name="connsiteY18" fmla="*/ 118533 h 475160"/>
                <a:gd name="connsiteX19" fmla="*/ 338666 w 863600"/>
                <a:gd name="connsiteY19" fmla="*/ 152400 h 475160"/>
                <a:gd name="connsiteX20" fmla="*/ 245533 w 863600"/>
                <a:gd name="connsiteY20" fmla="*/ 97366 h 475160"/>
                <a:gd name="connsiteX21" fmla="*/ 207433 w 863600"/>
                <a:gd name="connsiteY21" fmla="*/ 59266 h 475160"/>
                <a:gd name="connsiteX22" fmla="*/ 122766 w 863600"/>
                <a:gd name="connsiteY22" fmla="*/ 33866 h 475160"/>
                <a:gd name="connsiteX23" fmla="*/ 93133 w 863600"/>
                <a:gd name="connsiteY23" fmla="*/ 93133 h 475160"/>
                <a:gd name="connsiteX24" fmla="*/ 0 w 863600"/>
                <a:gd name="connsiteY24" fmla="*/ 131233 h 475160"/>
                <a:gd name="connsiteX25" fmla="*/ 12700 w 863600"/>
                <a:gd name="connsiteY25" fmla="*/ 0 h 47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63600" h="475160">
                  <a:moveTo>
                    <a:pt x="863600" y="440266"/>
                  </a:moveTo>
                  <a:lnTo>
                    <a:pt x="808566" y="440266"/>
                  </a:lnTo>
                  <a:cubicBezTo>
                    <a:pt x="782082" y="462336"/>
                    <a:pt x="794187" y="461433"/>
                    <a:pt x="778933" y="461433"/>
                  </a:cubicBezTo>
                  <a:cubicBezTo>
                    <a:pt x="724026" y="475160"/>
                    <a:pt x="745587" y="474133"/>
                    <a:pt x="715433" y="474133"/>
                  </a:cubicBezTo>
                  <a:lnTo>
                    <a:pt x="690033" y="465666"/>
                  </a:lnTo>
                  <a:lnTo>
                    <a:pt x="639233" y="469900"/>
                  </a:lnTo>
                  <a:lnTo>
                    <a:pt x="588433" y="440266"/>
                  </a:lnTo>
                  <a:lnTo>
                    <a:pt x="571500" y="410633"/>
                  </a:lnTo>
                  <a:lnTo>
                    <a:pt x="533400" y="402166"/>
                  </a:lnTo>
                  <a:lnTo>
                    <a:pt x="491066" y="355600"/>
                  </a:lnTo>
                  <a:lnTo>
                    <a:pt x="452966" y="355600"/>
                  </a:lnTo>
                  <a:lnTo>
                    <a:pt x="452966" y="313266"/>
                  </a:lnTo>
                  <a:lnTo>
                    <a:pt x="503766" y="262466"/>
                  </a:lnTo>
                  <a:lnTo>
                    <a:pt x="503766" y="232833"/>
                  </a:lnTo>
                  <a:lnTo>
                    <a:pt x="474133" y="203200"/>
                  </a:lnTo>
                  <a:lnTo>
                    <a:pt x="448733" y="182033"/>
                  </a:lnTo>
                  <a:lnTo>
                    <a:pt x="410633" y="173566"/>
                  </a:lnTo>
                  <a:lnTo>
                    <a:pt x="397933" y="118533"/>
                  </a:lnTo>
                  <a:lnTo>
                    <a:pt x="351366" y="118533"/>
                  </a:lnTo>
                  <a:lnTo>
                    <a:pt x="338666" y="152400"/>
                  </a:lnTo>
                  <a:lnTo>
                    <a:pt x="245533" y="97366"/>
                  </a:lnTo>
                  <a:lnTo>
                    <a:pt x="207433" y="59266"/>
                  </a:lnTo>
                  <a:lnTo>
                    <a:pt x="122766" y="33866"/>
                  </a:lnTo>
                  <a:lnTo>
                    <a:pt x="93133" y="93133"/>
                  </a:lnTo>
                  <a:lnTo>
                    <a:pt x="0" y="131233"/>
                  </a:lnTo>
                  <a:lnTo>
                    <a:pt x="127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2451100" y="3228756"/>
              <a:ext cx="1765300" cy="850900"/>
            </a:xfrm>
            <a:custGeom>
              <a:avLst/>
              <a:gdLst>
                <a:gd name="connsiteX0" fmla="*/ 0 w 1765300"/>
                <a:gd name="connsiteY0" fmla="*/ 850900 h 850900"/>
                <a:gd name="connsiteX1" fmla="*/ 93133 w 1765300"/>
                <a:gd name="connsiteY1" fmla="*/ 800100 h 850900"/>
                <a:gd name="connsiteX2" fmla="*/ 182033 w 1765300"/>
                <a:gd name="connsiteY2" fmla="*/ 846667 h 850900"/>
                <a:gd name="connsiteX3" fmla="*/ 194733 w 1765300"/>
                <a:gd name="connsiteY3" fmla="*/ 817034 h 850900"/>
                <a:gd name="connsiteX4" fmla="*/ 177800 w 1765300"/>
                <a:gd name="connsiteY4" fmla="*/ 778934 h 850900"/>
                <a:gd name="connsiteX5" fmla="*/ 211667 w 1765300"/>
                <a:gd name="connsiteY5" fmla="*/ 749300 h 850900"/>
                <a:gd name="connsiteX6" fmla="*/ 262467 w 1765300"/>
                <a:gd name="connsiteY6" fmla="*/ 736600 h 850900"/>
                <a:gd name="connsiteX7" fmla="*/ 245533 w 1765300"/>
                <a:gd name="connsiteY7" fmla="*/ 677334 h 850900"/>
                <a:gd name="connsiteX8" fmla="*/ 270933 w 1765300"/>
                <a:gd name="connsiteY8" fmla="*/ 647700 h 850900"/>
                <a:gd name="connsiteX9" fmla="*/ 309033 w 1765300"/>
                <a:gd name="connsiteY9" fmla="*/ 626534 h 850900"/>
                <a:gd name="connsiteX10" fmla="*/ 351367 w 1765300"/>
                <a:gd name="connsiteY10" fmla="*/ 651934 h 850900"/>
                <a:gd name="connsiteX11" fmla="*/ 364067 w 1765300"/>
                <a:gd name="connsiteY11" fmla="*/ 626534 h 850900"/>
                <a:gd name="connsiteX12" fmla="*/ 397933 w 1765300"/>
                <a:gd name="connsiteY12" fmla="*/ 626534 h 850900"/>
                <a:gd name="connsiteX13" fmla="*/ 465667 w 1765300"/>
                <a:gd name="connsiteY13" fmla="*/ 660400 h 850900"/>
                <a:gd name="connsiteX14" fmla="*/ 474133 w 1765300"/>
                <a:gd name="connsiteY14" fmla="*/ 630767 h 850900"/>
                <a:gd name="connsiteX15" fmla="*/ 516467 w 1765300"/>
                <a:gd name="connsiteY15" fmla="*/ 618067 h 850900"/>
                <a:gd name="connsiteX16" fmla="*/ 546100 w 1765300"/>
                <a:gd name="connsiteY16" fmla="*/ 639234 h 850900"/>
                <a:gd name="connsiteX17" fmla="*/ 579967 w 1765300"/>
                <a:gd name="connsiteY17" fmla="*/ 626534 h 850900"/>
                <a:gd name="connsiteX18" fmla="*/ 579967 w 1765300"/>
                <a:gd name="connsiteY18" fmla="*/ 596900 h 850900"/>
                <a:gd name="connsiteX19" fmla="*/ 609600 w 1765300"/>
                <a:gd name="connsiteY19" fmla="*/ 571500 h 850900"/>
                <a:gd name="connsiteX20" fmla="*/ 647700 w 1765300"/>
                <a:gd name="connsiteY20" fmla="*/ 609600 h 850900"/>
                <a:gd name="connsiteX21" fmla="*/ 685800 w 1765300"/>
                <a:gd name="connsiteY21" fmla="*/ 609600 h 850900"/>
                <a:gd name="connsiteX22" fmla="*/ 698500 w 1765300"/>
                <a:gd name="connsiteY22" fmla="*/ 571500 h 850900"/>
                <a:gd name="connsiteX23" fmla="*/ 719667 w 1765300"/>
                <a:gd name="connsiteY23" fmla="*/ 529167 h 850900"/>
                <a:gd name="connsiteX24" fmla="*/ 749300 w 1765300"/>
                <a:gd name="connsiteY24" fmla="*/ 524934 h 850900"/>
                <a:gd name="connsiteX25" fmla="*/ 749300 w 1765300"/>
                <a:gd name="connsiteY25" fmla="*/ 495300 h 850900"/>
                <a:gd name="connsiteX26" fmla="*/ 783167 w 1765300"/>
                <a:gd name="connsiteY26" fmla="*/ 474134 h 850900"/>
                <a:gd name="connsiteX27" fmla="*/ 833967 w 1765300"/>
                <a:gd name="connsiteY27" fmla="*/ 436034 h 850900"/>
                <a:gd name="connsiteX28" fmla="*/ 910167 w 1765300"/>
                <a:gd name="connsiteY28" fmla="*/ 410634 h 850900"/>
                <a:gd name="connsiteX29" fmla="*/ 939800 w 1765300"/>
                <a:gd name="connsiteY29" fmla="*/ 393700 h 850900"/>
                <a:gd name="connsiteX30" fmla="*/ 922867 w 1765300"/>
                <a:gd name="connsiteY30" fmla="*/ 359834 h 850900"/>
                <a:gd name="connsiteX31" fmla="*/ 922867 w 1765300"/>
                <a:gd name="connsiteY31" fmla="*/ 321734 h 850900"/>
                <a:gd name="connsiteX32" fmla="*/ 973667 w 1765300"/>
                <a:gd name="connsiteY32" fmla="*/ 321734 h 850900"/>
                <a:gd name="connsiteX33" fmla="*/ 1024467 w 1765300"/>
                <a:gd name="connsiteY33" fmla="*/ 359834 h 850900"/>
                <a:gd name="connsiteX34" fmla="*/ 1058333 w 1765300"/>
                <a:gd name="connsiteY34" fmla="*/ 410634 h 850900"/>
                <a:gd name="connsiteX35" fmla="*/ 1096433 w 1765300"/>
                <a:gd name="connsiteY35" fmla="*/ 436034 h 850900"/>
                <a:gd name="connsiteX36" fmla="*/ 1198033 w 1765300"/>
                <a:gd name="connsiteY36" fmla="*/ 448734 h 850900"/>
                <a:gd name="connsiteX37" fmla="*/ 1265767 w 1765300"/>
                <a:gd name="connsiteY37" fmla="*/ 427567 h 850900"/>
                <a:gd name="connsiteX38" fmla="*/ 1303867 w 1765300"/>
                <a:gd name="connsiteY38" fmla="*/ 427567 h 850900"/>
                <a:gd name="connsiteX39" fmla="*/ 1329267 w 1765300"/>
                <a:gd name="connsiteY39" fmla="*/ 469900 h 850900"/>
                <a:gd name="connsiteX40" fmla="*/ 1363133 w 1765300"/>
                <a:gd name="connsiteY40" fmla="*/ 491067 h 850900"/>
                <a:gd name="connsiteX41" fmla="*/ 1413933 w 1765300"/>
                <a:gd name="connsiteY41" fmla="*/ 491067 h 850900"/>
                <a:gd name="connsiteX42" fmla="*/ 1435100 w 1765300"/>
                <a:gd name="connsiteY42" fmla="*/ 444500 h 850900"/>
                <a:gd name="connsiteX43" fmla="*/ 1439333 w 1765300"/>
                <a:gd name="connsiteY43" fmla="*/ 414867 h 850900"/>
                <a:gd name="connsiteX44" fmla="*/ 1447800 w 1765300"/>
                <a:gd name="connsiteY44" fmla="*/ 359834 h 850900"/>
                <a:gd name="connsiteX45" fmla="*/ 1468967 w 1765300"/>
                <a:gd name="connsiteY45" fmla="*/ 334434 h 850900"/>
                <a:gd name="connsiteX46" fmla="*/ 1502833 w 1765300"/>
                <a:gd name="connsiteY46" fmla="*/ 368300 h 850900"/>
                <a:gd name="connsiteX47" fmla="*/ 1502833 w 1765300"/>
                <a:gd name="connsiteY47" fmla="*/ 368300 h 850900"/>
                <a:gd name="connsiteX48" fmla="*/ 1524000 w 1765300"/>
                <a:gd name="connsiteY48" fmla="*/ 334434 h 850900"/>
                <a:gd name="connsiteX49" fmla="*/ 1545167 w 1765300"/>
                <a:gd name="connsiteY49" fmla="*/ 275167 h 850900"/>
                <a:gd name="connsiteX50" fmla="*/ 1574800 w 1765300"/>
                <a:gd name="connsiteY50" fmla="*/ 270934 h 850900"/>
                <a:gd name="connsiteX51" fmla="*/ 1587500 w 1765300"/>
                <a:gd name="connsiteY51" fmla="*/ 237067 h 850900"/>
                <a:gd name="connsiteX52" fmla="*/ 1621367 w 1765300"/>
                <a:gd name="connsiteY52" fmla="*/ 249767 h 850900"/>
                <a:gd name="connsiteX53" fmla="*/ 1659467 w 1765300"/>
                <a:gd name="connsiteY53" fmla="*/ 241300 h 850900"/>
                <a:gd name="connsiteX54" fmla="*/ 1697567 w 1765300"/>
                <a:gd name="connsiteY54" fmla="*/ 190500 h 850900"/>
                <a:gd name="connsiteX55" fmla="*/ 1722967 w 1765300"/>
                <a:gd name="connsiteY55" fmla="*/ 110067 h 850900"/>
                <a:gd name="connsiteX56" fmla="*/ 1731433 w 1765300"/>
                <a:gd name="connsiteY56" fmla="*/ 59267 h 850900"/>
                <a:gd name="connsiteX57" fmla="*/ 1765300 w 1765300"/>
                <a:gd name="connsiteY57" fmla="*/ 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5300" h="850900">
                  <a:moveTo>
                    <a:pt x="0" y="850900"/>
                  </a:moveTo>
                  <a:cubicBezTo>
                    <a:pt x="80896" y="796969"/>
                    <a:pt x="45673" y="800100"/>
                    <a:pt x="93133" y="800100"/>
                  </a:cubicBezTo>
                  <a:lnTo>
                    <a:pt x="182033" y="846667"/>
                  </a:lnTo>
                  <a:lnTo>
                    <a:pt x="194733" y="817034"/>
                  </a:lnTo>
                  <a:lnTo>
                    <a:pt x="177800" y="778934"/>
                  </a:lnTo>
                  <a:cubicBezTo>
                    <a:pt x="183430" y="739521"/>
                    <a:pt x="172055" y="749300"/>
                    <a:pt x="211667" y="749300"/>
                  </a:cubicBezTo>
                  <a:lnTo>
                    <a:pt x="262467" y="736600"/>
                  </a:lnTo>
                  <a:lnTo>
                    <a:pt x="245533" y="677334"/>
                  </a:lnTo>
                  <a:lnTo>
                    <a:pt x="270933" y="647700"/>
                  </a:lnTo>
                  <a:lnTo>
                    <a:pt x="309033" y="626534"/>
                  </a:lnTo>
                  <a:lnTo>
                    <a:pt x="351367" y="651934"/>
                  </a:lnTo>
                  <a:lnTo>
                    <a:pt x="364067" y="626534"/>
                  </a:lnTo>
                  <a:lnTo>
                    <a:pt x="397933" y="626534"/>
                  </a:lnTo>
                  <a:lnTo>
                    <a:pt x="465667" y="660400"/>
                  </a:lnTo>
                  <a:lnTo>
                    <a:pt x="474133" y="630767"/>
                  </a:lnTo>
                  <a:lnTo>
                    <a:pt x="516467" y="618067"/>
                  </a:lnTo>
                  <a:lnTo>
                    <a:pt x="546100" y="639234"/>
                  </a:lnTo>
                  <a:lnTo>
                    <a:pt x="579967" y="626534"/>
                  </a:lnTo>
                  <a:lnTo>
                    <a:pt x="579967" y="596900"/>
                  </a:lnTo>
                  <a:lnTo>
                    <a:pt x="609600" y="571500"/>
                  </a:lnTo>
                  <a:lnTo>
                    <a:pt x="647700" y="609600"/>
                  </a:lnTo>
                  <a:lnTo>
                    <a:pt x="685800" y="609600"/>
                  </a:lnTo>
                  <a:lnTo>
                    <a:pt x="698500" y="571500"/>
                  </a:lnTo>
                  <a:lnTo>
                    <a:pt x="719667" y="529167"/>
                  </a:lnTo>
                  <a:lnTo>
                    <a:pt x="749300" y="524934"/>
                  </a:lnTo>
                  <a:lnTo>
                    <a:pt x="749300" y="495300"/>
                  </a:lnTo>
                  <a:lnTo>
                    <a:pt x="783167" y="474134"/>
                  </a:lnTo>
                  <a:lnTo>
                    <a:pt x="833967" y="436034"/>
                  </a:lnTo>
                  <a:lnTo>
                    <a:pt x="910167" y="410634"/>
                  </a:lnTo>
                  <a:lnTo>
                    <a:pt x="939800" y="393700"/>
                  </a:lnTo>
                  <a:lnTo>
                    <a:pt x="922867" y="359834"/>
                  </a:lnTo>
                  <a:lnTo>
                    <a:pt x="922867" y="321734"/>
                  </a:lnTo>
                  <a:lnTo>
                    <a:pt x="973667" y="321734"/>
                  </a:lnTo>
                  <a:lnTo>
                    <a:pt x="1024467" y="359834"/>
                  </a:lnTo>
                  <a:lnTo>
                    <a:pt x="1058333" y="410634"/>
                  </a:lnTo>
                  <a:lnTo>
                    <a:pt x="1096433" y="436034"/>
                  </a:lnTo>
                  <a:lnTo>
                    <a:pt x="1198033" y="448734"/>
                  </a:lnTo>
                  <a:lnTo>
                    <a:pt x="1265767" y="427567"/>
                  </a:lnTo>
                  <a:lnTo>
                    <a:pt x="1303867" y="427567"/>
                  </a:lnTo>
                  <a:lnTo>
                    <a:pt x="1329267" y="469900"/>
                  </a:lnTo>
                  <a:lnTo>
                    <a:pt x="1363133" y="491067"/>
                  </a:lnTo>
                  <a:lnTo>
                    <a:pt x="1413933" y="491067"/>
                  </a:lnTo>
                  <a:lnTo>
                    <a:pt x="1435100" y="444500"/>
                  </a:lnTo>
                  <a:lnTo>
                    <a:pt x="1439333" y="414867"/>
                  </a:lnTo>
                  <a:lnTo>
                    <a:pt x="1447800" y="359834"/>
                  </a:lnTo>
                  <a:lnTo>
                    <a:pt x="1468967" y="334434"/>
                  </a:lnTo>
                  <a:lnTo>
                    <a:pt x="1502833" y="368300"/>
                  </a:lnTo>
                  <a:lnTo>
                    <a:pt x="1502833" y="368300"/>
                  </a:lnTo>
                  <a:lnTo>
                    <a:pt x="1524000" y="334434"/>
                  </a:lnTo>
                  <a:lnTo>
                    <a:pt x="1545167" y="275167"/>
                  </a:lnTo>
                  <a:lnTo>
                    <a:pt x="1574800" y="270934"/>
                  </a:lnTo>
                  <a:lnTo>
                    <a:pt x="1587500" y="237067"/>
                  </a:lnTo>
                  <a:lnTo>
                    <a:pt x="1621367" y="249767"/>
                  </a:lnTo>
                  <a:lnTo>
                    <a:pt x="1659467" y="241300"/>
                  </a:lnTo>
                  <a:lnTo>
                    <a:pt x="1697567" y="190500"/>
                  </a:lnTo>
                  <a:lnTo>
                    <a:pt x="1722967" y="110067"/>
                  </a:lnTo>
                  <a:lnTo>
                    <a:pt x="1731433" y="59267"/>
                  </a:lnTo>
                  <a:lnTo>
                    <a:pt x="1765300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2459567" y="4168556"/>
              <a:ext cx="1540933" cy="42334"/>
            </a:xfrm>
            <a:custGeom>
              <a:avLst/>
              <a:gdLst>
                <a:gd name="connsiteX0" fmla="*/ 1540933 w 1540933"/>
                <a:gd name="connsiteY0" fmla="*/ 21167 h 42334"/>
                <a:gd name="connsiteX1" fmla="*/ 1468966 w 1540933"/>
                <a:gd name="connsiteY1" fmla="*/ 21167 h 42334"/>
                <a:gd name="connsiteX2" fmla="*/ 592666 w 1540933"/>
                <a:gd name="connsiteY2" fmla="*/ 8467 h 42334"/>
                <a:gd name="connsiteX3" fmla="*/ 287866 w 1540933"/>
                <a:gd name="connsiteY3" fmla="*/ 12700 h 42334"/>
                <a:gd name="connsiteX4" fmla="*/ 241300 w 1540933"/>
                <a:gd name="connsiteY4" fmla="*/ 0 h 42334"/>
                <a:gd name="connsiteX5" fmla="*/ 254000 w 1540933"/>
                <a:gd name="connsiteY5" fmla="*/ 42334 h 42334"/>
                <a:gd name="connsiteX6" fmla="*/ 254000 w 1540933"/>
                <a:gd name="connsiteY6" fmla="*/ 42334 h 42334"/>
                <a:gd name="connsiteX7" fmla="*/ 0 w 1540933"/>
                <a:gd name="connsiteY7" fmla="*/ 42334 h 4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0933" h="42334">
                  <a:moveTo>
                    <a:pt x="1540933" y="21167"/>
                  </a:moveTo>
                  <a:lnTo>
                    <a:pt x="1468966" y="21167"/>
                  </a:lnTo>
                  <a:lnTo>
                    <a:pt x="592666" y="8467"/>
                  </a:lnTo>
                  <a:lnTo>
                    <a:pt x="287866" y="12700"/>
                  </a:lnTo>
                  <a:lnTo>
                    <a:pt x="241300" y="0"/>
                  </a:lnTo>
                  <a:lnTo>
                    <a:pt x="254000" y="42334"/>
                  </a:lnTo>
                  <a:lnTo>
                    <a:pt x="254000" y="42334"/>
                  </a:lnTo>
                  <a:lnTo>
                    <a:pt x="0" y="42334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5832475" y="1929123"/>
              <a:ext cx="212725" cy="647700"/>
            </a:xfrm>
            <a:custGeom>
              <a:avLst/>
              <a:gdLst>
                <a:gd name="connsiteX0" fmla="*/ 0 w 212725"/>
                <a:gd name="connsiteY0" fmla="*/ 647700 h 647700"/>
                <a:gd name="connsiteX1" fmla="*/ 3175 w 212725"/>
                <a:gd name="connsiteY1" fmla="*/ 606425 h 647700"/>
                <a:gd name="connsiteX2" fmla="*/ 22225 w 212725"/>
                <a:gd name="connsiteY2" fmla="*/ 571500 h 647700"/>
                <a:gd name="connsiteX3" fmla="*/ 22225 w 212725"/>
                <a:gd name="connsiteY3" fmla="*/ 530225 h 647700"/>
                <a:gd name="connsiteX4" fmla="*/ 22225 w 212725"/>
                <a:gd name="connsiteY4" fmla="*/ 460375 h 647700"/>
                <a:gd name="connsiteX5" fmla="*/ 38100 w 212725"/>
                <a:gd name="connsiteY5" fmla="*/ 412750 h 647700"/>
                <a:gd name="connsiteX6" fmla="*/ 66675 w 212725"/>
                <a:gd name="connsiteY6" fmla="*/ 361950 h 647700"/>
                <a:gd name="connsiteX7" fmla="*/ 101600 w 212725"/>
                <a:gd name="connsiteY7" fmla="*/ 311150 h 647700"/>
                <a:gd name="connsiteX8" fmla="*/ 101600 w 212725"/>
                <a:gd name="connsiteY8" fmla="*/ 260350 h 647700"/>
                <a:gd name="connsiteX9" fmla="*/ 130175 w 212725"/>
                <a:gd name="connsiteY9" fmla="*/ 222250 h 647700"/>
                <a:gd name="connsiteX10" fmla="*/ 165100 w 212725"/>
                <a:gd name="connsiteY10" fmla="*/ 196850 h 647700"/>
                <a:gd name="connsiteX11" fmla="*/ 196850 w 212725"/>
                <a:gd name="connsiteY11" fmla="*/ 152400 h 647700"/>
                <a:gd name="connsiteX12" fmla="*/ 196850 w 212725"/>
                <a:gd name="connsiteY12" fmla="*/ 114300 h 647700"/>
                <a:gd name="connsiteX13" fmla="*/ 193675 w 212725"/>
                <a:gd name="connsiteY13" fmla="*/ 88900 h 647700"/>
                <a:gd name="connsiteX14" fmla="*/ 212725 w 212725"/>
                <a:gd name="connsiteY14" fmla="*/ 50800 h 647700"/>
                <a:gd name="connsiteX15" fmla="*/ 212725 w 212725"/>
                <a:gd name="connsiteY1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2725" h="647700">
                  <a:moveTo>
                    <a:pt x="0" y="647700"/>
                  </a:moveTo>
                  <a:lnTo>
                    <a:pt x="3175" y="606425"/>
                  </a:lnTo>
                  <a:cubicBezTo>
                    <a:pt x="22770" y="573767"/>
                    <a:pt x="22225" y="587017"/>
                    <a:pt x="22225" y="571500"/>
                  </a:cubicBezTo>
                  <a:lnTo>
                    <a:pt x="22225" y="530225"/>
                  </a:lnTo>
                  <a:lnTo>
                    <a:pt x="22225" y="460375"/>
                  </a:lnTo>
                  <a:lnTo>
                    <a:pt x="38100" y="412750"/>
                  </a:lnTo>
                  <a:lnTo>
                    <a:pt x="66675" y="361950"/>
                  </a:lnTo>
                  <a:lnTo>
                    <a:pt x="101600" y="311150"/>
                  </a:lnTo>
                  <a:lnTo>
                    <a:pt x="101600" y="260350"/>
                  </a:lnTo>
                  <a:cubicBezTo>
                    <a:pt x="125542" y="226148"/>
                    <a:pt x="114690" y="237735"/>
                    <a:pt x="130175" y="222250"/>
                  </a:cubicBezTo>
                  <a:lnTo>
                    <a:pt x="165100" y="196850"/>
                  </a:lnTo>
                  <a:lnTo>
                    <a:pt x="196850" y="152400"/>
                  </a:lnTo>
                  <a:lnTo>
                    <a:pt x="196850" y="114300"/>
                  </a:lnTo>
                  <a:lnTo>
                    <a:pt x="193675" y="88900"/>
                  </a:lnTo>
                  <a:lnTo>
                    <a:pt x="212725" y="50800"/>
                  </a:lnTo>
                  <a:lnTo>
                    <a:pt x="212725" y="0"/>
                  </a:lnTo>
                </a:path>
              </a:pathLst>
            </a:custGeom>
            <a:ln w="25400" cap="flat" cmpd="sng" algn="ctr">
              <a:solidFill>
                <a:srgbClr val="143C78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ung 116"/>
            <p:cNvGrpSpPr/>
            <p:nvPr/>
          </p:nvGrpSpPr>
          <p:grpSpPr>
            <a:xfrm>
              <a:off x="5258858" y="3161023"/>
              <a:ext cx="1733550" cy="276999"/>
              <a:chOff x="4070350" y="3561433"/>
              <a:chExt cx="1733550" cy="27699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Philadelphia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7" name="Gruppierung 116"/>
            <p:cNvGrpSpPr/>
            <p:nvPr/>
          </p:nvGrpSpPr>
          <p:grpSpPr>
            <a:xfrm>
              <a:off x="5493858" y="2972825"/>
              <a:ext cx="1733550" cy="276999"/>
              <a:chOff x="4070350" y="3561433"/>
              <a:chExt cx="1733550" cy="276999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New York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3" name="Gruppierung 116"/>
            <p:cNvGrpSpPr/>
            <p:nvPr/>
          </p:nvGrpSpPr>
          <p:grpSpPr>
            <a:xfrm>
              <a:off x="3280933" y="3438022"/>
              <a:ext cx="1714550" cy="276999"/>
              <a:chOff x="2463800" y="3556631"/>
              <a:chExt cx="1714550" cy="27699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2463800" y="3556631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de-DE" sz="1200" dirty="0" smtClean="0">
                    <a:solidFill>
                      <a:srgbClr val="143C78"/>
                    </a:solidFill>
                  </a:rPr>
                  <a:t>Washington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38" name="Textfeld 37"/>
            <p:cNvSpPr txBox="1"/>
            <p:nvPr/>
          </p:nvSpPr>
          <p:spPr>
            <a:xfrm>
              <a:off x="3350833" y="5018824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Georgia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762375" y="4524040"/>
              <a:ext cx="8350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South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3823858" y="4233140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North Carolina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613729" y="3802657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Virginia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216400" y="2940890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Pennsylvania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492725" y="2388724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5575300" y="3694707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Maryland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5815062" y="3522973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Delaware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001908" y="3335583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Jersey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6341533" y="3060276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Connecticut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6665962" y="2670241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Massachusetts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860216" y="2490608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Hampshire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51" name="Gerade Verbindung mit Pfeil 50"/>
            <p:cNvCxnSpPr/>
            <p:nvPr/>
          </p:nvCxnSpPr>
          <p:spPr>
            <a:xfrm>
              <a:off x="5029201" y="3694707"/>
              <a:ext cx="572657" cy="14679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5421742" y="3398090"/>
              <a:ext cx="580166" cy="9073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/>
            <p:cNvCxnSpPr/>
            <p:nvPr/>
          </p:nvCxnSpPr>
          <p:spPr>
            <a:xfrm>
              <a:off x="5995510" y="2426242"/>
              <a:ext cx="845656" cy="224949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>
            <a:xfrm>
              <a:off x="6014560" y="2709864"/>
              <a:ext cx="632352" cy="114609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>
              <a:off x="5832475" y="2913373"/>
              <a:ext cx="509058" cy="285466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/>
            <p:cNvCxnSpPr>
              <a:endCxn id="46" idx="1"/>
            </p:cNvCxnSpPr>
            <p:nvPr/>
          </p:nvCxnSpPr>
          <p:spPr>
            <a:xfrm>
              <a:off x="5300902" y="3651496"/>
              <a:ext cx="514160" cy="9977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/>
            <p:cNvSpPr txBox="1"/>
            <p:nvPr/>
          </p:nvSpPr>
          <p:spPr>
            <a:xfrm>
              <a:off x="6502400" y="2873441"/>
              <a:ext cx="120534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Rhode Island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cxnSp>
          <p:nvCxnSpPr>
            <p:cNvPr id="69" name="Gerade Verbindung mit Pfeil 68"/>
            <p:cNvCxnSpPr/>
            <p:nvPr/>
          </p:nvCxnSpPr>
          <p:spPr>
            <a:xfrm>
              <a:off x="6053243" y="2864974"/>
              <a:ext cx="449157" cy="160582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Bild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41" y="1115291"/>
            <a:ext cx="2232270" cy="2373531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2" name="Bild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079656"/>
            <a:ext cx="1241154" cy="653239"/>
          </a:xfrm>
          <a:prstGeom prst="rect">
            <a:avLst/>
          </a:prstGeom>
        </p:spPr>
      </p:pic>
      <p:sp>
        <p:nvSpPr>
          <p:cNvPr id="63" name="Vertikale Rolle 62"/>
          <p:cNvSpPr/>
          <p:nvPr/>
        </p:nvSpPr>
        <p:spPr>
          <a:xfrm>
            <a:off x="50800" y="817873"/>
            <a:ext cx="9028509" cy="5462277"/>
          </a:xfrm>
          <a:prstGeom prst="verticalScroll">
            <a:avLst/>
          </a:prstGeom>
          <a:solidFill>
            <a:schemeClr val="bg1">
              <a:alpha val="75000"/>
            </a:schemeClr>
          </a:solidFill>
          <a:ln w="3175" cap="flat" cmpd="sng" algn="ctr">
            <a:solidFill>
              <a:srgbClr val="66003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de-DE" sz="1600" b="1" dirty="0" smtClean="0">
                <a:solidFill>
                  <a:srgbClr val="660032"/>
                </a:solidFill>
              </a:rPr>
              <a:t>Bill of Rights</a:t>
            </a:r>
            <a:endParaRPr lang="de-DE" sz="1400" b="1" dirty="0" smtClean="0">
              <a:solidFill>
                <a:srgbClr val="660032"/>
              </a:solidFill>
            </a:endParaRPr>
          </a:p>
          <a:p>
            <a:pPr>
              <a:spcAft>
                <a:spcPts val="600"/>
              </a:spcAft>
            </a:pPr>
            <a:endParaRPr lang="de-DE" sz="1400" dirty="0" smtClean="0">
              <a:solidFill>
                <a:srgbClr val="660032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1. Verf.-Zusatz: Religions-, Rede- &amp; Pressefreiheit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2. Verf.-Zusatz: Recht auf Waffenbesitz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3. Verf.-Zusatz: Einschränkung der Unterbringung von Soldaten in Privathäusern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4. Verf.-Zusatz: Schutz gegen unbegründete Durchsuchung, Beschlagnahme &amp; Verhaftung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5. Verf.-Zusatz: Schutz gegen wiederholte Strafverfolgung, Selbstbelastung &amp; Verurteilung ohne Prozess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6. Verf.-Zusatz: Recht auf schnellen &amp; öffentlichen Prozess, unparteiische Jury, Information über Anklage, Verhör von Zeugen &amp; anwaltliche Vertretung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7. Verf.-Zusatz: Zivilprozesse mit einer substanziellen Streitsumme werden von einer Jury entschieden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8. Verf.-Zusatz: Verbot von exzessiven Strafgebühren &amp; grausamen Bestrafungen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9. Verf.-Zusatz: Klarstellung, dass die individuellen Rechte in der Bill of Rights keine erschöpfende Aufzählung sind</a:t>
            </a:r>
          </a:p>
          <a:p>
            <a:pPr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10. Verf.-Zusatz: Bestätigung, dass die Staatsgewalt bei den Einzelstaaten liegt, sofern sie nicht durch die Verfassung der Bundesregierung übertragen sind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endParaRPr lang="de-DE" sz="1400" dirty="0" smtClean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Macintosh PowerPoint</Application>
  <PresentationFormat>Bildschirmpräsentation (4:3)</PresentationFormat>
  <Paragraphs>209</Paragraphs>
  <Slides>11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Office-Design</vt:lpstr>
      <vt:lpstr>Geschichte in fünf Amerikanische Verfassung &amp; Bill of Rights (1787 &amp; 1789)</vt:lpstr>
      <vt:lpstr>Überblick</vt:lpstr>
      <vt:lpstr>Hintergrund</vt:lpstr>
      <vt:lpstr>Verlauf: Vorgeschichte</vt:lpstr>
      <vt:lpstr>Verlauf: Vorgeschichte</vt:lpstr>
      <vt:lpstr>Verlauf: Verfassung</vt:lpstr>
      <vt:lpstr>Verlauf: Verfassung</vt:lpstr>
      <vt:lpstr>Verlauf: Bill of Rights</vt:lpstr>
      <vt:lpstr>Verlauf: Bill of Rights</vt:lpstr>
      <vt:lpstr>Folgen</vt:lpstr>
      <vt:lpstr>Folie 11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229</cp:revision>
  <dcterms:created xsi:type="dcterms:W3CDTF">2015-02-24T23:47:55Z</dcterms:created>
  <dcterms:modified xsi:type="dcterms:W3CDTF">2015-02-24T23:50:33Z</dcterms:modified>
</cp:coreProperties>
</file>